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0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8AE5C-EA6F-474C-B6A4-C284F5F189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6C50A2-964F-402E-9447-6E9F66FF2D1E}">
      <dgm:prSet/>
      <dgm:spPr/>
      <dgm:t>
        <a:bodyPr/>
        <a:lstStyle/>
        <a:p>
          <a:r>
            <a:rPr lang="en-CA"/>
            <a:t>In Indigenous communities, Elders are often the teachers. </a:t>
          </a:r>
          <a:endParaRPr lang="en-US"/>
        </a:p>
      </dgm:t>
    </dgm:pt>
    <dgm:pt modelId="{9B420BCB-E20F-4821-B4D2-28980E1940A8}" type="parTrans" cxnId="{034726A5-FA15-4C45-A030-0A560090B193}">
      <dgm:prSet/>
      <dgm:spPr/>
      <dgm:t>
        <a:bodyPr/>
        <a:lstStyle/>
        <a:p>
          <a:endParaRPr lang="en-US"/>
        </a:p>
      </dgm:t>
    </dgm:pt>
    <dgm:pt modelId="{BF1640AA-2A55-41C0-B561-5BAD11B1E1A0}" type="sibTrans" cxnId="{034726A5-FA15-4C45-A030-0A560090B193}">
      <dgm:prSet/>
      <dgm:spPr/>
      <dgm:t>
        <a:bodyPr/>
        <a:lstStyle/>
        <a:p>
          <a:endParaRPr lang="en-US"/>
        </a:p>
      </dgm:t>
    </dgm:pt>
    <dgm:pt modelId="{41B8EA32-715C-4F55-A812-2D8A4D31978E}">
      <dgm:prSet/>
      <dgm:spPr/>
      <dgm:t>
        <a:bodyPr/>
        <a:lstStyle/>
        <a:p>
          <a:r>
            <a:rPr lang="en-CA" dirty="0"/>
            <a:t>Discussion: Is there a family member that you have who taught you a skill? What skills have they taught you?</a:t>
          </a:r>
          <a:endParaRPr lang="en-US" dirty="0"/>
        </a:p>
      </dgm:t>
    </dgm:pt>
    <dgm:pt modelId="{7FFF95D4-F89B-48B8-A6FA-F70FC962EEF2}" type="parTrans" cxnId="{730E3F4B-B622-423F-9797-18E268AD59C9}">
      <dgm:prSet/>
      <dgm:spPr/>
      <dgm:t>
        <a:bodyPr/>
        <a:lstStyle/>
        <a:p>
          <a:endParaRPr lang="en-US"/>
        </a:p>
      </dgm:t>
    </dgm:pt>
    <dgm:pt modelId="{3DDC6B6C-A8A2-4C54-B0D8-A05E22833184}" type="sibTrans" cxnId="{730E3F4B-B622-423F-9797-18E268AD59C9}">
      <dgm:prSet/>
      <dgm:spPr/>
      <dgm:t>
        <a:bodyPr/>
        <a:lstStyle/>
        <a:p>
          <a:endParaRPr lang="en-US"/>
        </a:p>
      </dgm:t>
    </dgm:pt>
    <dgm:pt modelId="{31C787D5-8361-124F-A3C3-14ACB3C2FC81}" type="pres">
      <dgm:prSet presAssocID="{E148AE5C-EA6F-474C-B6A4-C284F5F189E5}" presName="vert0" presStyleCnt="0">
        <dgm:presLayoutVars>
          <dgm:dir/>
          <dgm:animOne val="branch"/>
          <dgm:animLvl val="lvl"/>
        </dgm:presLayoutVars>
      </dgm:prSet>
      <dgm:spPr/>
    </dgm:pt>
    <dgm:pt modelId="{FF6F4B3A-724B-5046-85C2-A88686730379}" type="pres">
      <dgm:prSet presAssocID="{176C50A2-964F-402E-9447-6E9F66FF2D1E}" presName="thickLine" presStyleLbl="alignNode1" presStyleIdx="0" presStyleCnt="2"/>
      <dgm:spPr/>
    </dgm:pt>
    <dgm:pt modelId="{4E8BA762-283F-D24A-BB51-AACE60399775}" type="pres">
      <dgm:prSet presAssocID="{176C50A2-964F-402E-9447-6E9F66FF2D1E}" presName="horz1" presStyleCnt="0"/>
      <dgm:spPr/>
    </dgm:pt>
    <dgm:pt modelId="{910CE804-4186-2C42-B52E-97E0C0EEC622}" type="pres">
      <dgm:prSet presAssocID="{176C50A2-964F-402E-9447-6E9F66FF2D1E}" presName="tx1" presStyleLbl="revTx" presStyleIdx="0" presStyleCnt="2"/>
      <dgm:spPr/>
    </dgm:pt>
    <dgm:pt modelId="{88E1D205-523F-1346-A440-81C65A79EE4F}" type="pres">
      <dgm:prSet presAssocID="{176C50A2-964F-402E-9447-6E9F66FF2D1E}" presName="vert1" presStyleCnt="0"/>
      <dgm:spPr/>
    </dgm:pt>
    <dgm:pt modelId="{FBA720CA-3375-124F-AFA5-6BEA8B1F15AF}" type="pres">
      <dgm:prSet presAssocID="{41B8EA32-715C-4F55-A812-2D8A4D31978E}" presName="thickLine" presStyleLbl="alignNode1" presStyleIdx="1" presStyleCnt="2"/>
      <dgm:spPr/>
    </dgm:pt>
    <dgm:pt modelId="{FACEE9FD-6B86-684F-A6E4-9AAFF573AAE5}" type="pres">
      <dgm:prSet presAssocID="{41B8EA32-715C-4F55-A812-2D8A4D31978E}" presName="horz1" presStyleCnt="0"/>
      <dgm:spPr/>
    </dgm:pt>
    <dgm:pt modelId="{42BA7517-FD32-F443-B074-E7017EB16C7B}" type="pres">
      <dgm:prSet presAssocID="{41B8EA32-715C-4F55-A812-2D8A4D31978E}" presName="tx1" presStyleLbl="revTx" presStyleIdx="1" presStyleCnt="2"/>
      <dgm:spPr/>
    </dgm:pt>
    <dgm:pt modelId="{D17E686F-8F7C-7F42-A81C-84ECC7284DAC}" type="pres">
      <dgm:prSet presAssocID="{41B8EA32-715C-4F55-A812-2D8A4D31978E}" presName="vert1" presStyleCnt="0"/>
      <dgm:spPr/>
    </dgm:pt>
  </dgm:ptLst>
  <dgm:cxnLst>
    <dgm:cxn modelId="{C2A6530C-608C-FA47-8E84-94D7C86909C7}" type="presOf" srcId="{176C50A2-964F-402E-9447-6E9F66FF2D1E}" destId="{910CE804-4186-2C42-B52E-97E0C0EEC622}" srcOrd="0" destOrd="0" presId="urn:microsoft.com/office/officeart/2008/layout/LinedList"/>
    <dgm:cxn modelId="{730E3F4B-B622-423F-9797-18E268AD59C9}" srcId="{E148AE5C-EA6F-474C-B6A4-C284F5F189E5}" destId="{41B8EA32-715C-4F55-A812-2D8A4D31978E}" srcOrd="1" destOrd="0" parTransId="{7FFF95D4-F89B-48B8-A6FA-F70FC962EEF2}" sibTransId="{3DDC6B6C-A8A2-4C54-B0D8-A05E22833184}"/>
    <dgm:cxn modelId="{B8312A4E-15E2-7943-B420-F26C06A40913}" type="presOf" srcId="{E148AE5C-EA6F-474C-B6A4-C284F5F189E5}" destId="{31C787D5-8361-124F-A3C3-14ACB3C2FC81}" srcOrd="0" destOrd="0" presId="urn:microsoft.com/office/officeart/2008/layout/LinedList"/>
    <dgm:cxn modelId="{034726A5-FA15-4C45-A030-0A560090B193}" srcId="{E148AE5C-EA6F-474C-B6A4-C284F5F189E5}" destId="{176C50A2-964F-402E-9447-6E9F66FF2D1E}" srcOrd="0" destOrd="0" parTransId="{9B420BCB-E20F-4821-B4D2-28980E1940A8}" sibTransId="{BF1640AA-2A55-41C0-B561-5BAD11B1E1A0}"/>
    <dgm:cxn modelId="{D24096D6-025B-144E-976C-FEE491801A0F}" type="presOf" srcId="{41B8EA32-715C-4F55-A812-2D8A4D31978E}" destId="{42BA7517-FD32-F443-B074-E7017EB16C7B}" srcOrd="0" destOrd="0" presId="urn:microsoft.com/office/officeart/2008/layout/LinedList"/>
    <dgm:cxn modelId="{B35E1A3A-2C48-3445-8E9E-4EF919E4AF33}" type="presParOf" srcId="{31C787D5-8361-124F-A3C3-14ACB3C2FC81}" destId="{FF6F4B3A-724B-5046-85C2-A88686730379}" srcOrd="0" destOrd="0" presId="urn:microsoft.com/office/officeart/2008/layout/LinedList"/>
    <dgm:cxn modelId="{EBF9C841-C254-8C40-81FC-2AAEF40E8696}" type="presParOf" srcId="{31C787D5-8361-124F-A3C3-14ACB3C2FC81}" destId="{4E8BA762-283F-D24A-BB51-AACE60399775}" srcOrd="1" destOrd="0" presId="urn:microsoft.com/office/officeart/2008/layout/LinedList"/>
    <dgm:cxn modelId="{F0D25DCE-4DC9-8845-94D7-442CFD9370F5}" type="presParOf" srcId="{4E8BA762-283F-D24A-BB51-AACE60399775}" destId="{910CE804-4186-2C42-B52E-97E0C0EEC622}" srcOrd="0" destOrd="0" presId="urn:microsoft.com/office/officeart/2008/layout/LinedList"/>
    <dgm:cxn modelId="{58A352A7-3EF8-7640-8CF1-D3933A355F66}" type="presParOf" srcId="{4E8BA762-283F-D24A-BB51-AACE60399775}" destId="{88E1D205-523F-1346-A440-81C65A79EE4F}" srcOrd="1" destOrd="0" presId="urn:microsoft.com/office/officeart/2008/layout/LinedList"/>
    <dgm:cxn modelId="{E570FD1A-4F13-1440-AC77-14C57BDCED68}" type="presParOf" srcId="{31C787D5-8361-124F-A3C3-14ACB3C2FC81}" destId="{FBA720CA-3375-124F-AFA5-6BEA8B1F15AF}" srcOrd="2" destOrd="0" presId="urn:microsoft.com/office/officeart/2008/layout/LinedList"/>
    <dgm:cxn modelId="{58AAA966-E0C2-D24C-80D4-5205FCF14354}" type="presParOf" srcId="{31C787D5-8361-124F-A3C3-14ACB3C2FC81}" destId="{FACEE9FD-6B86-684F-A6E4-9AAFF573AAE5}" srcOrd="3" destOrd="0" presId="urn:microsoft.com/office/officeart/2008/layout/LinedList"/>
    <dgm:cxn modelId="{0DC24B37-989A-9440-BBF7-7B1CA463CC3F}" type="presParOf" srcId="{FACEE9FD-6B86-684F-A6E4-9AAFF573AAE5}" destId="{42BA7517-FD32-F443-B074-E7017EB16C7B}" srcOrd="0" destOrd="0" presId="urn:microsoft.com/office/officeart/2008/layout/LinedList"/>
    <dgm:cxn modelId="{F1BC2677-D02C-E24F-9D93-672EE2A9246C}" type="presParOf" srcId="{FACEE9FD-6B86-684F-A6E4-9AAFF573AAE5}" destId="{D17E686F-8F7C-7F42-A81C-84ECC7284D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912B3-F885-402B-B541-26A2E6E087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D30F0-E3DC-4298-A837-80093B5C3976}">
      <dgm:prSet/>
      <dgm:spPr/>
      <dgm:t>
        <a:bodyPr/>
        <a:lstStyle/>
        <a:p>
          <a:r>
            <a:rPr lang="en-CA" b="1" dirty="0"/>
            <a:t>Discussion with a partner beside you: </a:t>
          </a:r>
          <a:endParaRPr lang="en-US" dirty="0"/>
        </a:p>
      </dgm:t>
    </dgm:pt>
    <dgm:pt modelId="{989FE28A-3443-42EE-B2FF-2E804A8D1D0D}" type="parTrans" cxnId="{20D4F339-D521-463E-847F-F64F1D7AF900}">
      <dgm:prSet/>
      <dgm:spPr/>
      <dgm:t>
        <a:bodyPr/>
        <a:lstStyle/>
        <a:p>
          <a:endParaRPr lang="en-US"/>
        </a:p>
      </dgm:t>
    </dgm:pt>
    <dgm:pt modelId="{7A50091A-5173-47A1-B2F4-3AC397A04AA0}" type="sibTrans" cxnId="{20D4F339-D521-463E-847F-F64F1D7AF900}">
      <dgm:prSet/>
      <dgm:spPr/>
      <dgm:t>
        <a:bodyPr/>
        <a:lstStyle/>
        <a:p>
          <a:endParaRPr lang="en-US"/>
        </a:p>
      </dgm:t>
    </dgm:pt>
    <dgm:pt modelId="{57269E2E-BA4F-4F88-B06E-6486312F9C96}">
      <dgm:prSet/>
      <dgm:spPr/>
      <dgm:t>
        <a:bodyPr/>
        <a:lstStyle/>
        <a:p>
          <a:r>
            <a:rPr lang="en-CA"/>
            <a:t>How do leaders make good/fair decisions?</a:t>
          </a:r>
          <a:endParaRPr lang="en-US"/>
        </a:p>
      </dgm:t>
    </dgm:pt>
    <dgm:pt modelId="{7C3131FC-6384-41FC-81C2-04D0F7AF372C}" type="parTrans" cxnId="{738CF2BA-ECA7-46C4-B3C6-1977F837CB6B}">
      <dgm:prSet/>
      <dgm:spPr/>
      <dgm:t>
        <a:bodyPr/>
        <a:lstStyle/>
        <a:p>
          <a:endParaRPr lang="en-US"/>
        </a:p>
      </dgm:t>
    </dgm:pt>
    <dgm:pt modelId="{7E258A66-74B3-4699-A00C-362D4CCD1DE0}" type="sibTrans" cxnId="{738CF2BA-ECA7-46C4-B3C6-1977F837CB6B}">
      <dgm:prSet/>
      <dgm:spPr/>
      <dgm:t>
        <a:bodyPr/>
        <a:lstStyle/>
        <a:p>
          <a:endParaRPr lang="en-US"/>
        </a:p>
      </dgm:t>
    </dgm:pt>
    <dgm:pt modelId="{6CC2873E-DBC5-4E51-B66B-5C7F0CA1FB37}">
      <dgm:prSet/>
      <dgm:spPr/>
      <dgm:t>
        <a:bodyPr/>
        <a:lstStyle/>
        <a:p>
          <a:r>
            <a:rPr lang="en-CA"/>
            <a:t>Could you be a good leader?</a:t>
          </a:r>
          <a:endParaRPr lang="en-US"/>
        </a:p>
      </dgm:t>
    </dgm:pt>
    <dgm:pt modelId="{91AD819C-1029-4319-BE0C-60D30F99B482}" type="parTrans" cxnId="{E1CEF52F-DE86-45CE-AD25-592E8354F715}">
      <dgm:prSet/>
      <dgm:spPr/>
      <dgm:t>
        <a:bodyPr/>
        <a:lstStyle/>
        <a:p>
          <a:endParaRPr lang="en-US"/>
        </a:p>
      </dgm:t>
    </dgm:pt>
    <dgm:pt modelId="{0689CE41-F2D2-473E-AF59-9C786F7FE33D}" type="sibTrans" cxnId="{E1CEF52F-DE86-45CE-AD25-592E8354F715}">
      <dgm:prSet/>
      <dgm:spPr/>
      <dgm:t>
        <a:bodyPr/>
        <a:lstStyle/>
        <a:p>
          <a:endParaRPr lang="en-US"/>
        </a:p>
      </dgm:t>
    </dgm:pt>
    <dgm:pt modelId="{E2AF4EB8-50EC-42DA-96BE-B9346EC5714C}">
      <dgm:prSet/>
      <dgm:spPr/>
      <dgm:t>
        <a:bodyPr/>
        <a:lstStyle/>
        <a:p>
          <a:r>
            <a:rPr lang="en-CA"/>
            <a:t>What could you do to help your community?</a:t>
          </a:r>
          <a:endParaRPr lang="en-US"/>
        </a:p>
      </dgm:t>
    </dgm:pt>
    <dgm:pt modelId="{CBBDA725-6719-4E5E-89A3-0D755414EDCB}" type="parTrans" cxnId="{F1254087-9C51-4054-BE52-C8480F11F379}">
      <dgm:prSet/>
      <dgm:spPr/>
      <dgm:t>
        <a:bodyPr/>
        <a:lstStyle/>
        <a:p>
          <a:endParaRPr lang="en-US"/>
        </a:p>
      </dgm:t>
    </dgm:pt>
    <dgm:pt modelId="{7ED221A7-3445-4B7A-8D20-3CC2C49F7CE2}" type="sibTrans" cxnId="{F1254087-9C51-4054-BE52-C8480F11F379}">
      <dgm:prSet/>
      <dgm:spPr/>
      <dgm:t>
        <a:bodyPr/>
        <a:lstStyle/>
        <a:p>
          <a:endParaRPr lang="en-US"/>
        </a:p>
      </dgm:t>
    </dgm:pt>
    <dgm:pt modelId="{8939E12B-9DBA-9D45-A3B3-F44CDCB5B6EE}" type="pres">
      <dgm:prSet presAssocID="{623912B3-F885-402B-B541-26A2E6E087C7}" presName="linear" presStyleCnt="0">
        <dgm:presLayoutVars>
          <dgm:animLvl val="lvl"/>
          <dgm:resizeHandles val="exact"/>
        </dgm:presLayoutVars>
      </dgm:prSet>
      <dgm:spPr/>
    </dgm:pt>
    <dgm:pt modelId="{605F9EA2-EE90-964D-89FA-DC38AC36E1C8}" type="pres">
      <dgm:prSet presAssocID="{5E3D30F0-E3DC-4298-A837-80093B5C39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4BC392-226C-8D43-AF08-57A8F807F312}" type="pres">
      <dgm:prSet presAssocID="{7A50091A-5173-47A1-B2F4-3AC397A04AA0}" presName="spacer" presStyleCnt="0"/>
      <dgm:spPr/>
    </dgm:pt>
    <dgm:pt modelId="{5A6BBCA4-70C7-4E43-9585-9F6070B88102}" type="pres">
      <dgm:prSet presAssocID="{57269E2E-BA4F-4F88-B06E-6486312F9C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BB20E2-2E49-A642-8721-055827150F5F}" type="pres">
      <dgm:prSet presAssocID="{7E258A66-74B3-4699-A00C-362D4CCD1DE0}" presName="spacer" presStyleCnt="0"/>
      <dgm:spPr/>
    </dgm:pt>
    <dgm:pt modelId="{40076B7B-B65A-FB43-9F9C-F3BD2BF44E7B}" type="pres">
      <dgm:prSet presAssocID="{6CC2873E-DBC5-4E51-B66B-5C7F0CA1FB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1F6F97-70DF-F246-A4EE-9B8FC562E7B9}" type="pres">
      <dgm:prSet presAssocID="{0689CE41-F2D2-473E-AF59-9C786F7FE33D}" presName="spacer" presStyleCnt="0"/>
      <dgm:spPr/>
    </dgm:pt>
    <dgm:pt modelId="{85AD65C8-9703-1244-8BD1-90A47DC1620A}" type="pres">
      <dgm:prSet presAssocID="{E2AF4EB8-50EC-42DA-96BE-B9346EC5714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896005-C55B-8F4E-984F-301B12AA68C0}" type="presOf" srcId="{57269E2E-BA4F-4F88-B06E-6486312F9C96}" destId="{5A6BBCA4-70C7-4E43-9585-9F6070B88102}" srcOrd="0" destOrd="0" presId="urn:microsoft.com/office/officeart/2005/8/layout/vList2"/>
    <dgm:cxn modelId="{E1CEF52F-DE86-45CE-AD25-592E8354F715}" srcId="{623912B3-F885-402B-B541-26A2E6E087C7}" destId="{6CC2873E-DBC5-4E51-B66B-5C7F0CA1FB37}" srcOrd="2" destOrd="0" parTransId="{91AD819C-1029-4319-BE0C-60D30F99B482}" sibTransId="{0689CE41-F2D2-473E-AF59-9C786F7FE33D}"/>
    <dgm:cxn modelId="{20D4F339-D521-463E-847F-F64F1D7AF900}" srcId="{623912B3-F885-402B-B541-26A2E6E087C7}" destId="{5E3D30F0-E3DC-4298-A837-80093B5C3976}" srcOrd="0" destOrd="0" parTransId="{989FE28A-3443-42EE-B2FF-2E804A8D1D0D}" sibTransId="{7A50091A-5173-47A1-B2F4-3AC397A04AA0}"/>
    <dgm:cxn modelId="{E0CFEA43-BD42-2D48-9B16-78042B65805E}" type="presOf" srcId="{6CC2873E-DBC5-4E51-B66B-5C7F0CA1FB37}" destId="{40076B7B-B65A-FB43-9F9C-F3BD2BF44E7B}" srcOrd="0" destOrd="0" presId="urn:microsoft.com/office/officeart/2005/8/layout/vList2"/>
    <dgm:cxn modelId="{D853607B-A06E-5041-966C-E3D5BA75ED7C}" type="presOf" srcId="{623912B3-F885-402B-B541-26A2E6E087C7}" destId="{8939E12B-9DBA-9D45-A3B3-F44CDCB5B6EE}" srcOrd="0" destOrd="0" presId="urn:microsoft.com/office/officeart/2005/8/layout/vList2"/>
    <dgm:cxn modelId="{F1254087-9C51-4054-BE52-C8480F11F379}" srcId="{623912B3-F885-402B-B541-26A2E6E087C7}" destId="{E2AF4EB8-50EC-42DA-96BE-B9346EC5714C}" srcOrd="3" destOrd="0" parTransId="{CBBDA725-6719-4E5E-89A3-0D755414EDCB}" sibTransId="{7ED221A7-3445-4B7A-8D20-3CC2C49F7CE2}"/>
    <dgm:cxn modelId="{503FD18E-7B3C-9146-9FDD-AA22B1EC81AD}" type="presOf" srcId="{E2AF4EB8-50EC-42DA-96BE-B9346EC5714C}" destId="{85AD65C8-9703-1244-8BD1-90A47DC1620A}" srcOrd="0" destOrd="0" presId="urn:microsoft.com/office/officeart/2005/8/layout/vList2"/>
    <dgm:cxn modelId="{738CF2BA-ECA7-46C4-B3C6-1977F837CB6B}" srcId="{623912B3-F885-402B-B541-26A2E6E087C7}" destId="{57269E2E-BA4F-4F88-B06E-6486312F9C96}" srcOrd="1" destOrd="0" parTransId="{7C3131FC-6384-41FC-81C2-04D0F7AF372C}" sibTransId="{7E258A66-74B3-4699-A00C-362D4CCD1DE0}"/>
    <dgm:cxn modelId="{E306E5BF-1F6D-D54E-8553-A9AD01FC1334}" type="presOf" srcId="{5E3D30F0-E3DC-4298-A837-80093B5C3976}" destId="{605F9EA2-EE90-964D-89FA-DC38AC36E1C8}" srcOrd="0" destOrd="0" presId="urn:microsoft.com/office/officeart/2005/8/layout/vList2"/>
    <dgm:cxn modelId="{FC8ACD47-A8F5-1A49-ACFD-A9A16058A593}" type="presParOf" srcId="{8939E12B-9DBA-9D45-A3B3-F44CDCB5B6EE}" destId="{605F9EA2-EE90-964D-89FA-DC38AC36E1C8}" srcOrd="0" destOrd="0" presId="urn:microsoft.com/office/officeart/2005/8/layout/vList2"/>
    <dgm:cxn modelId="{15F61D1F-045E-7549-8840-E6DF5A843B35}" type="presParOf" srcId="{8939E12B-9DBA-9D45-A3B3-F44CDCB5B6EE}" destId="{8D4BC392-226C-8D43-AF08-57A8F807F312}" srcOrd="1" destOrd="0" presId="urn:microsoft.com/office/officeart/2005/8/layout/vList2"/>
    <dgm:cxn modelId="{972F51A2-2181-D348-A5C1-0716238760DF}" type="presParOf" srcId="{8939E12B-9DBA-9D45-A3B3-F44CDCB5B6EE}" destId="{5A6BBCA4-70C7-4E43-9585-9F6070B88102}" srcOrd="2" destOrd="0" presId="urn:microsoft.com/office/officeart/2005/8/layout/vList2"/>
    <dgm:cxn modelId="{3AC25B7D-37F1-944F-AA05-FCDBEA7A7A7A}" type="presParOf" srcId="{8939E12B-9DBA-9D45-A3B3-F44CDCB5B6EE}" destId="{91BB20E2-2E49-A642-8721-055827150F5F}" srcOrd="3" destOrd="0" presId="urn:microsoft.com/office/officeart/2005/8/layout/vList2"/>
    <dgm:cxn modelId="{A97D432E-CF68-E642-BAF0-44711F0F6ACB}" type="presParOf" srcId="{8939E12B-9DBA-9D45-A3B3-F44CDCB5B6EE}" destId="{40076B7B-B65A-FB43-9F9C-F3BD2BF44E7B}" srcOrd="4" destOrd="0" presId="urn:microsoft.com/office/officeart/2005/8/layout/vList2"/>
    <dgm:cxn modelId="{75AB6E3B-2525-114B-A6D7-C9C28F58C040}" type="presParOf" srcId="{8939E12B-9DBA-9D45-A3B3-F44CDCB5B6EE}" destId="{4B1F6F97-70DF-F246-A4EE-9B8FC562E7B9}" srcOrd="5" destOrd="0" presId="urn:microsoft.com/office/officeart/2005/8/layout/vList2"/>
    <dgm:cxn modelId="{FD054A39-E9D8-3345-839F-573795016916}" type="presParOf" srcId="{8939E12B-9DBA-9D45-A3B3-F44CDCB5B6EE}" destId="{85AD65C8-9703-1244-8BD1-90A47DC162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4B3A-724B-5046-85C2-A88686730379}">
      <dsp:nvSpPr>
        <dsp:cNvPr id="0" name=""/>
        <dsp:cNvSpPr/>
      </dsp:nvSpPr>
      <dsp:spPr>
        <a:xfrm>
          <a:off x="0" y="0"/>
          <a:ext cx="6085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CE804-4186-2C42-B52E-97E0C0EEC622}">
      <dsp:nvSpPr>
        <dsp:cNvPr id="0" name=""/>
        <dsp:cNvSpPr/>
      </dsp:nvSpPr>
      <dsp:spPr>
        <a:xfrm>
          <a:off x="0" y="0"/>
          <a:ext cx="6085090" cy="234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kern="1200"/>
            <a:t>In Indigenous communities, Elders are often the teachers. </a:t>
          </a:r>
          <a:endParaRPr lang="en-US" sz="3800" kern="1200"/>
        </a:p>
      </dsp:txBody>
      <dsp:txXfrm>
        <a:off x="0" y="0"/>
        <a:ext cx="6085090" cy="2349500"/>
      </dsp:txXfrm>
    </dsp:sp>
    <dsp:sp modelId="{FBA720CA-3375-124F-AFA5-6BEA8B1F15AF}">
      <dsp:nvSpPr>
        <dsp:cNvPr id="0" name=""/>
        <dsp:cNvSpPr/>
      </dsp:nvSpPr>
      <dsp:spPr>
        <a:xfrm>
          <a:off x="0" y="2349500"/>
          <a:ext cx="6085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7517-FD32-F443-B074-E7017EB16C7B}">
      <dsp:nvSpPr>
        <dsp:cNvPr id="0" name=""/>
        <dsp:cNvSpPr/>
      </dsp:nvSpPr>
      <dsp:spPr>
        <a:xfrm>
          <a:off x="0" y="2349500"/>
          <a:ext cx="6085090" cy="234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kern="1200" dirty="0"/>
            <a:t>Discussion: Is there a family member that you have who taught you a skill? What skills have they taught you?</a:t>
          </a:r>
          <a:endParaRPr lang="en-US" sz="3800" kern="1200" dirty="0"/>
        </a:p>
      </dsp:txBody>
      <dsp:txXfrm>
        <a:off x="0" y="2349500"/>
        <a:ext cx="6085090" cy="234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F9EA2-EE90-964D-89FA-DC38AC36E1C8}">
      <dsp:nvSpPr>
        <dsp:cNvPr id="0" name=""/>
        <dsp:cNvSpPr/>
      </dsp:nvSpPr>
      <dsp:spPr>
        <a:xfrm>
          <a:off x="0" y="38346"/>
          <a:ext cx="960327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b="1" kern="1200" dirty="0"/>
            <a:t>Discussion with a partner beside you: </a:t>
          </a:r>
          <a:endParaRPr lang="en-US" sz="3300" kern="1200" dirty="0"/>
        </a:p>
      </dsp:txBody>
      <dsp:txXfrm>
        <a:off x="37696" y="76042"/>
        <a:ext cx="9527883" cy="696808"/>
      </dsp:txXfrm>
    </dsp:sp>
    <dsp:sp modelId="{5A6BBCA4-70C7-4E43-9585-9F6070B88102}">
      <dsp:nvSpPr>
        <dsp:cNvPr id="0" name=""/>
        <dsp:cNvSpPr/>
      </dsp:nvSpPr>
      <dsp:spPr>
        <a:xfrm>
          <a:off x="0" y="905586"/>
          <a:ext cx="960327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How do leaders make good/fair decisions?</a:t>
          </a:r>
          <a:endParaRPr lang="en-US" sz="3300" kern="1200"/>
        </a:p>
      </dsp:txBody>
      <dsp:txXfrm>
        <a:off x="37696" y="943282"/>
        <a:ext cx="9527883" cy="696808"/>
      </dsp:txXfrm>
    </dsp:sp>
    <dsp:sp modelId="{40076B7B-B65A-FB43-9F9C-F3BD2BF44E7B}">
      <dsp:nvSpPr>
        <dsp:cNvPr id="0" name=""/>
        <dsp:cNvSpPr/>
      </dsp:nvSpPr>
      <dsp:spPr>
        <a:xfrm>
          <a:off x="0" y="1772826"/>
          <a:ext cx="960327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Could you be a good leader?</a:t>
          </a:r>
          <a:endParaRPr lang="en-US" sz="3300" kern="1200"/>
        </a:p>
      </dsp:txBody>
      <dsp:txXfrm>
        <a:off x="37696" y="1810522"/>
        <a:ext cx="9527883" cy="696808"/>
      </dsp:txXfrm>
    </dsp:sp>
    <dsp:sp modelId="{85AD65C8-9703-1244-8BD1-90A47DC1620A}">
      <dsp:nvSpPr>
        <dsp:cNvPr id="0" name=""/>
        <dsp:cNvSpPr/>
      </dsp:nvSpPr>
      <dsp:spPr>
        <a:xfrm>
          <a:off x="0" y="2640066"/>
          <a:ext cx="960327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What could you do to help your community?</a:t>
          </a:r>
          <a:endParaRPr lang="en-US" sz="3300" kern="1200"/>
        </a:p>
      </dsp:txBody>
      <dsp:txXfrm>
        <a:off x="37696" y="2677762"/>
        <a:ext cx="9527883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FDF68-4C4E-4B42-999A-553A356A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76508"/>
            <a:ext cx="5525305" cy="2367221"/>
          </a:xfrm>
        </p:spPr>
        <p:txBody>
          <a:bodyPr>
            <a:normAutofit/>
          </a:bodyPr>
          <a:lstStyle/>
          <a:p>
            <a:r>
              <a:rPr lang="en-CA" sz="5400"/>
              <a:t>First Nations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4AAE-FCC0-8841-A9CF-385BA898E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5530919" cy="1606576"/>
          </a:xfrm>
        </p:spPr>
        <p:txBody>
          <a:bodyPr>
            <a:normAutofit/>
          </a:bodyPr>
          <a:lstStyle/>
          <a:p>
            <a:r>
              <a:rPr lang="en-CA"/>
              <a:t>Follow along on your worksheets and fill out as we go!</a:t>
            </a:r>
          </a:p>
          <a:p>
            <a:r>
              <a:rPr lang="en-CA"/>
              <a:t>Remember: this topic is all about </a:t>
            </a:r>
            <a:r>
              <a:rPr lang="en-CA" b="1"/>
              <a:t>respect!</a:t>
            </a:r>
            <a:endParaRPr lang="en-CA" b="1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simshian | The Canadian Encyclopedia">
            <a:extLst>
              <a:ext uri="{FF2B5EF4-FFF2-40B4-BE49-F238E27FC236}">
                <a16:creationId xmlns:a16="http://schemas.microsoft.com/office/drawing/2014/main" id="{97DC4F54-01C1-C54B-8D41-694EC2BA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488593"/>
            <a:ext cx="2799103" cy="31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6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0664-D18E-C143-A5F8-CDD45270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Who are the first nations peoples of Canada?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8B0F-D560-4E41-A9F2-A5B46B4D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/>
              <a:t>All of these terms include First Nations Peoples: </a:t>
            </a:r>
          </a:p>
          <a:p>
            <a:pPr marL="457200" indent="-457200">
              <a:buAutoNum type="arabicPeriod"/>
            </a:pPr>
            <a:r>
              <a:rPr lang="en-CA"/>
              <a:t>Aboriginal</a:t>
            </a:r>
          </a:p>
          <a:p>
            <a:pPr marL="457200" indent="-457200">
              <a:buAutoNum type="arabicPeriod"/>
            </a:pPr>
            <a:r>
              <a:rPr lang="en-CA"/>
              <a:t>Indigenous</a:t>
            </a:r>
          </a:p>
          <a:p>
            <a:pPr marL="457200" indent="-457200">
              <a:buAutoNum type="arabicPeriod"/>
            </a:pPr>
            <a:r>
              <a:rPr lang="en-CA"/>
              <a:t>First Peoples</a:t>
            </a:r>
          </a:p>
          <a:p>
            <a:pPr marL="457200" indent="-457200">
              <a:buAutoNum type="arabicPeriod"/>
            </a:pPr>
            <a:endParaRPr lang="en-CA"/>
          </a:p>
          <a:p>
            <a:pPr marL="0" indent="0">
              <a:buNone/>
            </a:pPr>
            <a:r>
              <a:rPr lang="en-CA"/>
              <a:t>Canada has First Nations, Inuit, and Metis peoples. Each group has their own unique languages and cultural practices. How cool!</a:t>
            </a:r>
            <a:endParaRPr lang="en-CA" dirty="0"/>
          </a:p>
        </p:txBody>
      </p:sp>
      <p:pic>
        <p:nvPicPr>
          <p:cNvPr id="2050" name="Picture 2" descr="Eyak, Tlingit, Haida, &amp;amp;amp; Tsimshian - Anchorage Public Library">
            <a:extLst>
              <a:ext uri="{FF2B5EF4-FFF2-40B4-BE49-F238E27FC236}">
                <a16:creationId xmlns:a16="http://schemas.microsoft.com/office/drawing/2014/main" id="{4FFF1F6F-0EC7-ED40-8A9D-DC0B64F8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45" y="2115173"/>
            <a:ext cx="3905709" cy="16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8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lingit, Haida, Eyak &amp;amp;amp; Tsimshian | Travel Alaska">
            <a:extLst>
              <a:ext uri="{FF2B5EF4-FFF2-40B4-BE49-F238E27FC236}">
                <a16:creationId xmlns:a16="http://schemas.microsoft.com/office/drawing/2014/main" id="{CF345624-E74B-A046-B18D-E998A957D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 bwMode="auto">
          <a:xfrm>
            <a:off x="0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8382C-09DF-684A-8CBC-06B4956A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CA" dirty="0"/>
              <a:t>Family and community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Content Placeholder 2">
            <a:extLst>
              <a:ext uri="{FF2B5EF4-FFF2-40B4-BE49-F238E27FC236}">
                <a16:creationId xmlns:a16="http://schemas.microsoft.com/office/drawing/2014/main" id="{B9341E9D-A959-4691-99D4-E34053ACD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12950"/>
              </p:ext>
            </p:extLst>
          </p:nvPr>
        </p:nvGraphicFramePr>
        <p:xfrm>
          <a:off x="5369368" y="1349178"/>
          <a:ext cx="6085091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15A048-BE2E-8145-878C-301639E4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CA" dirty="0"/>
              <a:t>Roles and responsibilities</a:t>
            </a:r>
          </a:p>
        </p:txBody>
      </p:sp>
      <p:pic>
        <p:nvPicPr>
          <p:cNvPr id="4098" name="Picture 2" descr="Model of a Tsimshian clan chief wearing crest regalia (Photos Prints  Framed...) #15093467">
            <a:extLst>
              <a:ext uri="{FF2B5EF4-FFF2-40B4-BE49-F238E27FC236}">
                <a16:creationId xmlns:a16="http://schemas.microsoft.com/office/drawing/2014/main" id="{FC8BA50F-154B-CA40-A1AE-0ECB67463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16623" b="-4"/>
          <a:stretch/>
        </p:blipFill>
        <p:spPr bwMode="auto">
          <a:xfrm>
            <a:off x="1285438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0442-A7AF-A54C-B0F0-2D144DC4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CA" dirty="0"/>
              <a:t>Each member in a community has an important role., including medicine people, leaders, elders, and skilled workers. </a:t>
            </a:r>
          </a:p>
          <a:p>
            <a:r>
              <a:rPr lang="en-CA" dirty="0"/>
              <a:t>Elders are important because they pass on stories and information from the past. Elders also help make important decisions.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C39BF-2DB7-D145-9F6D-12EEA0D1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en-CA" sz="2800"/>
              <a:t>Models of government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122" name="Picture 2" descr="Civilization.ca - Tsimshian Prehistory - Society and Culture">
            <a:extLst>
              <a:ext uri="{FF2B5EF4-FFF2-40B4-BE49-F238E27FC236}">
                <a16:creationId xmlns:a16="http://schemas.microsoft.com/office/drawing/2014/main" id="{EAF24404-9BBA-C84C-9238-F8BA168E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210" y="707475"/>
            <a:ext cx="4495296" cy="5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0C70-18EE-194C-A91F-D4A2F438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dirty="0"/>
              <a:t>Chiefs:</a:t>
            </a:r>
          </a:p>
          <a:p>
            <a:pPr marL="800100" lvl="1" indent="-342900">
              <a:buAutoNum type="alphaLcParenR"/>
            </a:pPr>
            <a:r>
              <a:rPr lang="en-CA" dirty="0"/>
              <a:t>Hereditary chiefs (born into their position)</a:t>
            </a:r>
          </a:p>
          <a:p>
            <a:pPr marL="800100" lvl="1" indent="-342900">
              <a:buAutoNum type="alphaLcParenR"/>
            </a:pPr>
            <a:r>
              <a:rPr lang="en-CA" dirty="0"/>
              <a:t>Elected chiefs (voted into their position)</a:t>
            </a:r>
          </a:p>
          <a:p>
            <a:pPr marL="457200" indent="-457200">
              <a:buAutoNum type="arabicPeriod"/>
            </a:pPr>
            <a:r>
              <a:rPr lang="en-CA" dirty="0"/>
              <a:t>Councils</a:t>
            </a:r>
          </a:p>
        </p:txBody>
      </p:sp>
    </p:spTree>
    <p:extLst>
      <p:ext uri="{BB962C8B-B14F-4D97-AF65-F5344CB8AC3E}">
        <p14:creationId xmlns:p14="http://schemas.microsoft.com/office/powerpoint/2010/main" val="200154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F79D-DF81-CE4E-BAA2-E6FE20D4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some qualities of a leader?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DD57711-20AB-4840-8205-051055EAC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81231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6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96A57D-292A-4943-B37F-166999F4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CA" dirty="0"/>
              <a:t>Territories and communities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02B4-14DB-884B-A194-084AB8E4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CA" dirty="0"/>
              <a:t>Indian act</a:t>
            </a:r>
          </a:p>
          <a:p>
            <a:r>
              <a:rPr lang="en-CA" dirty="0"/>
              <a:t>Reserves</a:t>
            </a:r>
          </a:p>
          <a:p>
            <a:r>
              <a:rPr lang="en-CA" dirty="0"/>
              <a:t>Losing their connections to land, resources, histories, and stories made Indigenous peoples all over Canada very sad.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Tsimshians now living in Metlakahtla on Annette Island left old Metlakahtla  in 1887. There were about 800 who re… | Life art, Native american indians,  First nations">
            <a:extLst>
              <a:ext uri="{FF2B5EF4-FFF2-40B4-BE49-F238E27FC236}">
                <a16:creationId xmlns:a16="http://schemas.microsoft.com/office/drawing/2014/main" id="{08464E7A-FB3D-8243-8E22-9ADF57F15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6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34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</TotalTime>
  <Words>244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First Nations Government</vt:lpstr>
      <vt:lpstr>1. Who are the first nations peoples of Canada?</vt:lpstr>
      <vt:lpstr>Family and community </vt:lpstr>
      <vt:lpstr>Roles and responsibilities</vt:lpstr>
      <vt:lpstr>Models of government</vt:lpstr>
      <vt:lpstr>What are some qualities of a leader?</vt:lpstr>
      <vt:lpstr>Territories and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Government</dc:title>
  <dc:creator>Emily Barron</dc:creator>
  <cp:lastModifiedBy>Emily Barron</cp:lastModifiedBy>
  <cp:revision>3</cp:revision>
  <dcterms:created xsi:type="dcterms:W3CDTF">2022-03-01T02:57:04Z</dcterms:created>
  <dcterms:modified xsi:type="dcterms:W3CDTF">2022-03-27T02:43:44Z</dcterms:modified>
</cp:coreProperties>
</file>