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22"/>
  </p:notesMasterIdLst>
  <p:sldIdLst>
    <p:sldId id="401" r:id="rId5"/>
    <p:sldId id="402" r:id="rId6"/>
    <p:sldId id="404" r:id="rId7"/>
    <p:sldId id="415" r:id="rId8"/>
    <p:sldId id="396" r:id="rId9"/>
    <p:sldId id="411" r:id="rId10"/>
    <p:sldId id="412" r:id="rId11"/>
    <p:sldId id="397" r:id="rId12"/>
    <p:sldId id="405" r:id="rId13"/>
    <p:sldId id="410" r:id="rId14"/>
    <p:sldId id="417" r:id="rId15"/>
    <p:sldId id="394" r:id="rId16"/>
    <p:sldId id="408" r:id="rId17"/>
    <p:sldId id="413" r:id="rId18"/>
    <p:sldId id="414" r:id="rId19"/>
    <p:sldId id="416" r:id="rId20"/>
    <p:sldId id="4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08" autoAdjust="0"/>
  </p:normalViewPr>
  <p:slideViewPr>
    <p:cSldViewPr snapToGrid="0">
      <p:cViewPr varScale="1">
        <p:scale>
          <a:sx n="52" d="100"/>
          <a:sy n="52" d="100"/>
        </p:scale>
        <p:origin x="58" y="706"/>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15D12-4624-4DB4-85C8-41263BCFB9C9}"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6B6A38C2-0815-4241-A7C8-A11DBD170DF9}">
      <dgm:prSet/>
      <dgm:spPr/>
      <dgm:t>
        <a:bodyPr/>
        <a:lstStyle/>
        <a:p>
          <a:r>
            <a:rPr lang="en-US"/>
            <a:t>Live performances are unpredictable. This wasn’t their cleanest run of the dance and honestly, I think I lost a year off my life stressing about that prop on wheels (I swore I would never use a prop again after this). </a:t>
          </a:r>
        </a:p>
      </dgm:t>
    </dgm:pt>
    <dgm:pt modelId="{998BABC4-2C36-44D0-A13D-7C614E51003C}" type="parTrans" cxnId="{A9482F72-08B0-4BD2-AD8D-3F009AC1E5CF}">
      <dgm:prSet/>
      <dgm:spPr/>
      <dgm:t>
        <a:bodyPr/>
        <a:lstStyle/>
        <a:p>
          <a:endParaRPr lang="en-US"/>
        </a:p>
      </dgm:t>
    </dgm:pt>
    <dgm:pt modelId="{B65C9B8A-DFAB-4BF1-9CE3-11ADA52A4FB0}" type="sibTrans" cxnId="{A9482F72-08B0-4BD2-AD8D-3F009AC1E5CF}">
      <dgm:prSet/>
      <dgm:spPr/>
      <dgm:t>
        <a:bodyPr/>
        <a:lstStyle/>
        <a:p>
          <a:endParaRPr lang="en-US"/>
        </a:p>
      </dgm:t>
    </dgm:pt>
    <dgm:pt modelId="{B8C2E201-A01E-4BB9-80C6-1CEFAF79CB18}">
      <dgm:prSet/>
      <dgm:spPr/>
      <dgm:t>
        <a:bodyPr/>
        <a:lstStyle/>
        <a:p>
          <a:r>
            <a:rPr lang="en-US" dirty="0"/>
            <a:t>Three weeks later, they took home an award with that same dance. This was my first piece of choreography that was recognized for placement. </a:t>
          </a:r>
        </a:p>
      </dgm:t>
    </dgm:pt>
    <dgm:pt modelId="{8151302D-70E2-4555-8A79-27B088FC4467}" type="parTrans" cxnId="{02180AAE-A26B-49AE-8814-ED5555E86509}">
      <dgm:prSet/>
      <dgm:spPr/>
      <dgm:t>
        <a:bodyPr/>
        <a:lstStyle/>
        <a:p>
          <a:endParaRPr lang="en-US"/>
        </a:p>
      </dgm:t>
    </dgm:pt>
    <dgm:pt modelId="{3A799C35-B0ED-439B-A929-4ABAFD8916EB}" type="sibTrans" cxnId="{02180AAE-A26B-49AE-8814-ED5555E86509}">
      <dgm:prSet/>
      <dgm:spPr/>
      <dgm:t>
        <a:bodyPr/>
        <a:lstStyle/>
        <a:p>
          <a:endParaRPr lang="en-US"/>
        </a:p>
      </dgm:t>
    </dgm:pt>
    <dgm:pt modelId="{58E25102-4180-444C-80AE-620672D32A90}">
      <dgm:prSet/>
      <dgm:spPr/>
      <dgm:t>
        <a:bodyPr/>
        <a:lstStyle/>
        <a:p>
          <a:r>
            <a:rPr lang="en-US" dirty="0"/>
            <a:t>Life is full of unknowns. Teaching our students about the steps that they can take to achieve their goals and aspirations through career education can take away some of the uncertainty. Sharing our personal experiences with Chaos Theory and the unknown will assist them with guiding their own career pathways. </a:t>
          </a:r>
        </a:p>
      </dgm:t>
    </dgm:pt>
    <dgm:pt modelId="{47AA6042-7125-4FEF-AA4C-755CBF26D42E}" type="parTrans" cxnId="{61A7656A-FA3A-4CBF-A179-0714809744E7}">
      <dgm:prSet/>
      <dgm:spPr/>
      <dgm:t>
        <a:bodyPr/>
        <a:lstStyle/>
        <a:p>
          <a:endParaRPr lang="en-US"/>
        </a:p>
      </dgm:t>
    </dgm:pt>
    <dgm:pt modelId="{8343D586-C25A-42D8-8B7C-36144F2417A6}" type="sibTrans" cxnId="{61A7656A-FA3A-4CBF-A179-0714809744E7}">
      <dgm:prSet/>
      <dgm:spPr/>
      <dgm:t>
        <a:bodyPr/>
        <a:lstStyle/>
        <a:p>
          <a:endParaRPr lang="en-US"/>
        </a:p>
      </dgm:t>
    </dgm:pt>
    <dgm:pt modelId="{6F569C92-83FE-4C1F-A03E-04D434778705}" type="pres">
      <dgm:prSet presAssocID="{A9615D12-4624-4DB4-85C8-41263BCFB9C9}" presName="outerComposite" presStyleCnt="0">
        <dgm:presLayoutVars>
          <dgm:chMax val="5"/>
          <dgm:dir/>
          <dgm:resizeHandles val="exact"/>
        </dgm:presLayoutVars>
      </dgm:prSet>
      <dgm:spPr/>
    </dgm:pt>
    <dgm:pt modelId="{309DDC09-9F47-4032-9A3E-3EAD6974A06E}" type="pres">
      <dgm:prSet presAssocID="{A9615D12-4624-4DB4-85C8-41263BCFB9C9}" presName="dummyMaxCanvas" presStyleCnt="0">
        <dgm:presLayoutVars/>
      </dgm:prSet>
      <dgm:spPr/>
    </dgm:pt>
    <dgm:pt modelId="{B278DA16-F9CF-49F6-A7B0-ABCBB8513CC1}" type="pres">
      <dgm:prSet presAssocID="{A9615D12-4624-4DB4-85C8-41263BCFB9C9}" presName="ThreeNodes_1" presStyleLbl="node1" presStyleIdx="0" presStyleCnt="3">
        <dgm:presLayoutVars>
          <dgm:bulletEnabled val="1"/>
        </dgm:presLayoutVars>
      </dgm:prSet>
      <dgm:spPr/>
    </dgm:pt>
    <dgm:pt modelId="{0B2CB738-60D4-4574-B561-33FFA96A3FD8}" type="pres">
      <dgm:prSet presAssocID="{A9615D12-4624-4DB4-85C8-41263BCFB9C9}" presName="ThreeNodes_2" presStyleLbl="node1" presStyleIdx="1" presStyleCnt="3">
        <dgm:presLayoutVars>
          <dgm:bulletEnabled val="1"/>
        </dgm:presLayoutVars>
      </dgm:prSet>
      <dgm:spPr/>
    </dgm:pt>
    <dgm:pt modelId="{60A61430-3443-459D-8373-6E3A0427B6FD}" type="pres">
      <dgm:prSet presAssocID="{A9615D12-4624-4DB4-85C8-41263BCFB9C9}" presName="ThreeNodes_3" presStyleLbl="node1" presStyleIdx="2" presStyleCnt="3">
        <dgm:presLayoutVars>
          <dgm:bulletEnabled val="1"/>
        </dgm:presLayoutVars>
      </dgm:prSet>
      <dgm:spPr/>
    </dgm:pt>
    <dgm:pt modelId="{F76F91ED-2005-42ED-BFDD-AAB5B45D3370}" type="pres">
      <dgm:prSet presAssocID="{A9615D12-4624-4DB4-85C8-41263BCFB9C9}" presName="ThreeConn_1-2" presStyleLbl="fgAccFollowNode1" presStyleIdx="0" presStyleCnt="2">
        <dgm:presLayoutVars>
          <dgm:bulletEnabled val="1"/>
        </dgm:presLayoutVars>
      </dgm:prSet>
      <dgm:spPr/>
    </dgm:pt>
    <dgm:pt modelId="{D8C4F6D3-D124-48BD-BA64-6E37F1B211AD}" type="pres">
      <dgm:prSet presAssocID="{A9615D12-4624-4DB4-85C8-41263BCFB9C9}" presName="ThreeConn_2-3" presStyleLbl="fgAccFollowNode1" presStyleIdx="1" presStyleCnt="2">
        <dgm:presLayoutVars>
          <dgm:bulletEnabled val="1"/>
        </dgm:presLayoutVars>
      </dgm:prSet>
      <dgm:spPr/>
    </dgm:pt>
    <dgm:pt modelId="{6D900AAB-A294-4597-B47D-A4152C58F816}" type="pres">
      <dgm:prSet presAssocID="{A9615D12-4624-4DB4-85C8-41263BCFB9C9}" presName="ThreeNodes_1_text" presStyleLbl="node1" presStyleIdx="2" presStyleCnt="3">
        <dgm:presLayoutVars>
          <dgm:bulletEnabled val="1"/>
        </dgm:presLayoutVars>
      </dgm:prSet>
      <dgm:spPr/>
    </dgm:pt>
    <dgm:pt modelId="{21E691D3-4FB5-4AAF-A9E4-98868A6C953C}" type="pres">
      <dgm:prSet presAssocID="{A9615D12-4624-4DB4-85C8-41263BCFB9C9}" presName="ThreeNodes_2_text" presStyleLbl="node1" presStyleIdx="2" presStyleCnt="3">
        <dgm:presLayoutVars>
          <dgm:bulletEnabled val="1"/>
        </dgm:presLayoutVars>
      </dgm:prSet>
      <dgm:spPr/>
    </dgm:pt>
    <dgm:pt modelId="{9F6A552E-EC78-4358-B0E5-E9C5354BDA92}" type="pres">
      <dgm:prSet presAssocID="{A9615D12-4624-4DB4-85C8-41263BCFB9C9}" presName="ThreeNodes_3_text" presStyleLbl="node1" presStyleIdx="2" presStyleCnt="3">
        <dgm:presLayoutVars>
          <dgm:bulletEnabled val="1"/>
        </dgm:presLayoutVars>
      </dgm:prSet>
      <dgm:spPr/>
    </dgm:pt>
  </dgm:ptLst>
  <dgm:cxnLst>
    <dgm:cxn modelId="{FC91F308-94C7-481C-BCB6-FC71FC57BEC3}" type="presOf" srcId="{6B6A38C2-0815-4241-A7C8-A11DBD170DF9}" destId="{6D900AAB-A294-4597-B47D-A4152C58F816}" srcOrd="1" destOrd="0" presId="urn:microsoft.com/office/officeart/2005/8/layout/vProcess5"/>
    <dgm:cxn modelId="{C6DB0229-386D-433F-990B-707998F7737D}" type="presOf" srcId="{A9615D12-4624-4DB4-85C8-41263BCFB9C9}" destId="{6F569C92-83FE-4C1F-A03E-04D434778705}" srcOrd="0" destOrd="0" presId="urn:microsoft.com/office/officeart/2005/8/layout/vProcess5"/>
    <dgm:cxn modelId="{61A7656A-FA3A-4CBF-A179-0714809744E7}" srcId="{A9615D12-4624-4DB4-85C8-41263BCFB9C9}" destId="{58E25102-4180-444C-80AE-620672D32A90}" srcOrd="2" destOrd="0" parTransId="{47AA6042-7125-4FEF-AA4C-755CBF26D42E}" sibTransId="{8343D586-C25A-42D8-8B7C-36144F2417A6}"/>
    <dgm:cxn modelId="{A9482F72-08B0-4BD2-AD8D-3F009AC1E5CF}" srcId="{A9615D12-4624-4DB4-85C8-41263BCFB9C9}" destId="{6B6A38C2-0815-4241-A7C8-A11DBD170DF9}" srcOrd="0" destOrd="0" parTransId="{998BABC4-2C36-44D0-A13D-7C614E51003C}" sibTransId="{B65C9B8A-DFAB-4BF1-9CE3-11ADA52A4FB0}"/>
    <dgm:cxn modelId="{E0B61556-F36A-4FA0-A93F-53B95CF4D64F}" type="presOf" srcId="{B65C9B8A-DFAB-4BF1-9CE3-11ADA52A4FB0}" destId="{F76F91ED-2005-42ED-BFDD-AAB5B45D3370}" srcOrd="0" destOrd="0" presId="urn:microsoft.com/office/officeart/2005/8/layout/vProcess5"/>
    <dgm:cxn modelId="{20ADB487-375B-40CD-A91A-78C30199FDF2}" type="presOf" srcId="{3A799C35-B0ED-439B-A929-4ABAFD8916EB}" destId="{D8C4F6D3-D124-48BD-BA64-6E37F1B211AD}" srcOrd="0" destOrd="0" presId="urn:microsoft.com/office/officeart/2005/8/layout/vProcess5"/>
    <dgm:cxn modelId="{6713969B-F3EA-4AC9-AC1F-59EA01A3F049}" type="presOf" srcId="{58E25102-4180-444C-80AE-620672D32A90}" destId="{60A61430-3443-459D-8373-6E3A0427B6FD}" srcOrd="0" destOrd="0" presId="urn:microsoft.com/office/officeart/2005/8/layout/vProcess5"/>
    <dgm:cxn modelId="{B84FD39E-B153-470D-8964-AEFD699A0057}" type="presOf" srcId="{B8C2E201-A01E-4BB9-80C6-1CEFAF79CB18}" destId="{0B2CB738-60D4-4574-B561-33FFA96A3FD8}" srcOrd="0" destOrd="0" presId="urn:microsoft.com/office/officeart/2005/8/layout/vProcess5"/>
    <dgm:cxn modelId="{02180AAE-A26B-49AE-8814-ED5555E86509}" srcId="{A9615D12-4624-4DB4-85C8-41263BCFB9C9}" destId="{B8C2E201-A01E-4BB9-80C6-1CEFAF79CB18}" srcOrd="1" destOrd="0" parTransId="{8151302D-70E2-4555-8A79-27B088FC4467}" sibTransId="{3A799C35-B0ED-439B-A929-4ABAFD8916EB}"/>
    <dgm:cxn modelId="{67EA9DC6-CE27-4DBB-9E8B-46BC5483A6DB}" type="presOf" srcId="{B8C2E201-A01E-4BB9-80C6-1CEFAF79CB18}" destId="{21E691D3-4FB5-4AAF-A9E4-98868A6C953C}" srcOrd="1" destOrd="0" presId="urn:microsoft.com/office/officeart/2005/8/layout/vProcess5"/>
    <dgm:cxn modelId="{9E56E0CA-B267-4736-A20C-154DCC798A65}" type="presOf" srcId="{58E25102-4180-444C-80AE-620672D32A90}" destId="{9F6A552E-EC78-4358-B0E5-E9C5354BDA92}" srcOrd="1" destOrd="0" presId="urn:microsoft.com/office/officeart/2005/8/layout/vProcess5"/>
    <dgm:cxn modelId="{6A5101DD-A4B6-4998-B4E1-602A3E104A3E}" type="presOf" srcId="{6B6A38C2-0815-4241-A7C8-A11DBD170DF9}" destId="{B278DA16-F9CF-49F6-A7B0-ABCBB8513CC1}" srcOrd="0" destOrd="0" presId="urn:microsoft.com/office/officeart/2005/8/layout/vProcess5"/>
    <dgm:cxn modelId="{103B2B8B-C9B0-456E-85CC-179F67996940}" type="presParOf" srcId="{6F569C92-83FE-4C1F-A03E-04D434778705}" destId="{309DDC09-9F47-4032-9A3E-3EAD6974A06E}" srcOrd="0" destOrd="0" presId="urn:microsoft.com/office/officeart/2005/8/layout/vProcess5"/>
    <dgm:cxn modelId="{884BE4CD-663E-4516-A0CE-C98569E5EC72}" type="presParOf" srcId="{6F569C92-83FE-4C1F-A03E-04D434778705}" destId="{B278DA16-F9CF-49F6-A7B0-ABCBB8513CC1}" srcOrd="1" destOrd="0" presId="urn:microsoft.com/office/officeart/2005/8/layout/vProcess5"/>
    <dgm:cxn modelId="{79644CC0-8A8E-4F58-A5EC-51C6299DDB9E}" type="presParOf" srcId="{6F569C92-83FE-4C1F-A03E-04D434778705}" destId="{0B2CB738-60D4-4574-B561-33FFA96A3FD8}" srcOrd="2" destOrd="0" presId="urn:microsoft.com/office/officeart/2005/8/layout/vProcess5"/>
    <dgm:cxn modelId="{BC083EFD-80E7-4EDE-9F17-177204B3E856}" type="presParOf" srcId="{6F569C92-83FE-4C1F-A03E-04D434778705}" destId="{60A61430-3443-459D-8373-6E3A0427B6FD}" srcOrd="3" destOrd="0" presId="urn:microsoft.com/office/officeart/2005/8/layout/vProcess5"/>
    <dgm:cxn modelId="{657374D1-90A0-42FC-9D8E-5A981D375499}" type="presParOf" srcId="{6F569C92-83FE-4C1F-A03E-04D434778705}" destId="{F76F91ED-2005-42ED-BFDD-AAB5B45D3370}" srcOrd="4" destOrd="0" presId="urn:microsoft.com/office/officeart/2005/8/layout/vProcess5"/>
    <dgm:cxn modelId="{5282EB51-0D6A-48DC-ABF1-675D28093FF8}" type="presParOf" srcId="{6F569C92-83FE-4C1F-A03E-04D434778705}" destId="{D8C4F6D3-D124-48BD-BA64-6E37F1B211AD}" srcOrd="5" destOrd="0" presId="urn:microsoft.com/office/officeart/2005/8/layout/vProcess5"/>
    <dgm:cxn modelId="{303B62D9-7F49-44CB-8DF5-8115D2BCDC9B}" type="presParOf" srcId="{6F569C92-83FE-4C1F-A03E-04D434778705}" destId="{6D900AAB-A294-4597-B47D-A4152C58F816}" srcOrd="6" destOrd="0" presId="urn:microsoft.com/office/officeart/2005/8/layout/vProcess5"/>
    <dgm:cxn modelId="{90C13C72-DFBE-4CCE-90CD-259DD9C8C9B5}" type="presParOf" srcId="{6F569C92-83FE-4C1F-A03E-04D434778705}" destId="{21E691D3-4FB5-4AAF-A9E4-98868A6C953C}" srcOrd="7" destOrd="0" presId="urn:microsoft.com/office/officeart/2005/8/layout/vProcess5"/>
    <dgm:cxn modelId="{6A2B92DB-E252-4312-BE32-BBD8F1DADA5F}" type="presParOf" srcId="{6F569C92-83FE-4C1F-A03E-04D434778705}" destId="{9F6A552E-EC78-4358-B0E5-E9C5354BDA9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8DA16-F9CF-49F6-A7B0-ABCBB8513CC1}">
      <dsp:nvSpPr>
        <dsp:cNvPr id="0" name=""/>
        <dsp:cNvSpPr/>
      </dsp:nvSpPr>
      <dsp:spPr>
        <a:xfrm>
          <a:off x="0" y="0"/>
          <a:ext cx="8938260" cy="12481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Live performances are unpredictable. This wasn’t their cleanest run of the dance and honestly, I think I lost a year off my life stressing about that prop on wheels (I swore I would never use a prop again after this). </a:t>
          </a:r>
        </a:p>
      </dsp:txBody>
      <dsp:txXfrm>
        <a:off x="36557" y="36557"/>
        <a:ext cx="7591402" cy="1175042"/>
      </dsp:txXfrm>
    </dsp:sp>
    <dsp:sp modelId="{0B2CB738-60D4-4574-B561-33FFA96A3FD8}">
      <dsp:nvSpPr>
        <dsp:cNvPr id="0" name=""/>
        <dsp:cNvSpPr/>
      </dsp:nvSpPr>
      <dsp:spPr>
        <a:xfrm>
          <a:off x="788669" y="1456181"/>
          <a:ext cx="8938260" cy="12481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Three weeks later, they took home an award with that same dance. This was my first piece of choreography that was recognized for placement. </a:t>
          </a:r>
        </a:p>
      </dsp:txBody>
      <dsp:txXfrm>
        <a:off x="825226" y="1492738"/>
        <a:ext cx="7265174" cy="1175042"/>
      </dsp:txXfrm>
    </dsp:sp>
    <dsp:sp modelId="{60A61430-3443-459D-8373-6E3A0427B6FD}">
      <dsp:nvSpPr>
        <dsp:cNvPr id="0" name=""/>
        <dsp:cNvSpPr/>
      </dsp:nvSpPr>
      <dsp:spPr>
        <a:xfrm>
          <a:off x="1577339" y="2912363"/>
          <a:ext cx="8938260" cy="12481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Life is full of unknowns. Teaching our students about the steps that they can take to achieve their goals and aspirations through career education can take away some of the uncertainty. Sharing our personal experiences with Chaos Theory and the unknown will assist them with guiding their own career pathways. </a:t>
          </a:r>
        </a:p>
      </dsp:txBody>
      <dsp:txXfrm>
        <a:off x="1613896" y="2948920"/>
        <a:ext cx="7265174" cy="1175042"/>
      </dsp:txXfrm>
    </dsp:sp>
    <dsp:sp modelId="{F76F91ED-2005-42ED-BFDD-AAB5B45D3370}">
      <dsp:nvSpPr>
        <dsp:cNvPr id="0" name=""/>
        <dsp:cNvSpPr/>
      </dsp:nvSpPr>
      <dsp:spPr>
        <a:xfrm>
          <a:off x="8126958" y="946518"/>
          <a:ext cx="811301" cy="811301"/>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09501" y="946518"/>
        <a:ext cx="446215" cy="610504"/>
      </dsp:txXfrm>
    </dsp:sp>
    <dsp:sp modelId="{D8C4F6D3-D124-48BD-BA64-6E37F1B211AD}">
      <dsp:nvSpPr>
        <dsp:cNvPr id="0" name=""/>
        <dsp:cNvSpPr/>
      </dsp:nvSpPr>
      <dsp:spPr>
        <a:xfrm>
          <a:off x="8915628" y="2394379"/>
          <a:ext cx="811301" cy="811301"/>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98171" y="2394379"/>
        <a:ext cx="446215" cy="6105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6/8/2022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don’t have designer IDs since they were based off the default master slides already in the deck. </a:t>
            </a:r>
          </a:p>
        </p:txBody>
      </p:sp>
      <p:sp>
        <p:nvSpPr>
          <p:cNvPr id="4" name="Slide Number Placeholder 3"/>
          <p:cNvSpPr>
            <a:spLocks noGrp="1"/>
          </p:cNvSpPr>
          <p:nvPr>
            <p:ph type="sldNum" sz="quarter" idx="5"/>
          </p:nvPr>
        </p:nvSpPr>
        <p:spPr/>
        <p:txBody>
          <a:bodyPr/>
          <a:lstStyle/>
          <a:p>
            <a:fld id="{0D0EDF81-139F-488C-872B-4720FBA6BF98}" type="slidenum">
              <a:rPr lang="en-US" smtClean="0"/>
              <a:t>12</a:t>
            </a:fld>
            <a:endParaRPr lang="en-US" dirty="0"/>
          </a:p>
        </p:txBody>
      </p:sp>
    </p:spTree>
    <p:extLst>
      <p:ext uri="{BB962C8B-B14F-4D97-AF65-F5344CB8AC3E}">
        <p14:creationId xmlns:p14="http://schemas.microsoft.com/office/powerpoint/2010/main" val="353148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qFiyzWrwNqQ?t=4514" TargetMode="External"/><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hyperlink" Target="https://www.maxpixel.net/Curriculum-Cv-Resume-Vitae-Recruitment-Application-244429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D420B6B-5A49-4199-B2C0-38D70ACDC075}"/>
              </a:ext>
            </a:extLst>
          </p:cNvPr>
          <p:cNvPicPr>
            <a:picLocks noChangeAspect="1"/>
          </p:cNvPicPr>
          <p:nvPr/>
        </p:nvPicPr>
        <p:blipFill>
          <a:blip r:embed="rId2"/>
          <a:srcRect t="31872" b="31872"/>
          <a:stretch/>
        </p:blipFill>
        <p:spPr>
          <a:xfrm>
            <a:off x="355758" y="191603"/>
            <a:ext cx="5752521" cy="4513748"/>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a:noFill/>
        </p:spPr>
      </p:pic>
      <p:sp>
        <p:nvSpPr>
          <p:cNvPr id="3" name="Subtitle 2">
            <a:extLst>
              <a:ext uri="{FF2B5EF4-FFF2-40B4-BE49-F238E27FC236}">
                <a16:creationId xmlns:a16="http://schemas.microsoft.com/office/drawing/2014/main" id="{EF5D29EF-CFED-41EF-9138-BE844655F339}"/>
              </a:ext>
            </a:extLst>
          </p:cNvPr>
          <p:cNvSpPr>
            <a:spLocks noGrp="1"/>
          </p:cNvSpPr>
          <p:nvPr>
            <p:ph type="title"/>
          </p:nvPr>
        </p:nvSpPr>
        <p:spPr>
          <a:xfrm>
            <a:off x="5728050" y="664582"/>
            <a:ext cx="6108192" cy="1463040"/>
          </a:xfrm>
        </p:spPr>
        <p:txBody>
          <a:bodyPr anchor="b">
            <a:normAutofit/>
          </a:bodyPr>
          <a:lstStyle/>
          <a:p>
            <a:r>
              <a:rPr lang="en-US" sz="4000" dirty="0"/>
              <a:t>Emily Barron</a:t>
            </a:r>
          </a:p>
          <a:p>
            <a:r>
              <a:rPr lang="en-US" sz="4000" dirty="0"/>
              <a:t>Educ. 401</a:t>
            </a:r>
            <a:endParaRPr lang="en-US" dirty="0"/>
          </a:p>
        </p:txBody>
      </p:sp>
      <p:sp>
        <p:nvSpPr>
          <p:cNvPr id="19" name="Text Placeholder 2">
            <a:extLst>
              <a:ext uri="{FF2B5EF4-FFF2-40B4-BE49-F238E27FC236}">
                <a16:creationId xmlns:a16="http://schemas.microsoft.com/office/drawing/2014/main" id="{543344E6-803C-31AE-52B2-BD3D013A3061}"/>
              </a:ext>
            </a:extLst>
          </p:cNvPr>
          <p:cNvSpPr>
            <a:spLocks noGrp="1"/>
          </p:cNvSpPr>
          <p:nvPr>
            <p:ph type="subTitle" idx="1"/>
          </p:nvPr>
        </p:nvSpPr>
        <p:spPr>
          <a:xfrm>
            <a:off x="5065776" y="3597639"/>
            <a:ext cx="6291072" cy="2775729"/>
          </a:xfrm>
        </p:spPr>
        <p:txBody>
          <a:bodyPr>
            <a:normAutofit/>
          </a:bodyPr>
          <a:lstStyle/>
          <a:p>
            <a:r>
              <a:rPr lang="en-US" sz="4800" b="1" dirty="0">
                <a:latin typeface="+mj-lt"/>
              </a:rPr>
              <a:t>Careers:</a:t>
            </a:r>
          </a:p>
          <a:p>
            <a:r>
              <a:rPr lang="en-US" sz="4800" b="1" dirty="0">
                <a:latin typeface="+mj-lt"/>
              </a:rPr>
              <a:t>The path of uncertainty</a:t>
            </a:r>
          </a:p>
        </p:txBody>
      </p:sp>
      <p:sp>
        <p:nvSpPr>
          <p:cNvPr id="12" name="Slide Number Placeholder 4" hidden="1">
            <a:extLst>
              <a:ext uri="{FF2B5EF4-FFF2-40B4-BE49-F238E27FC236}">
                <a16:creationId xmlns:a16="http://schemas.microsoft.com/office/drawing/2014/main" id="{9F42117C-0AB8-7E90-255E-3F97F4C7C7B3}"/>
              </a:ext>
            </a:extLst>
          </p:cNvPr>
          <p:cNvSpPr>
            <a:spLocks noGrp="1"/>
          </p:cNvSpPr>
          <p:nvPr>
            <p:ph type="sldNum" sz="quarter" idx="4294967295"/>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a:t>
            </a:fld>
            <a:endParaRPr lang="en-US"/>
          </a:p>
        </p:txBody>
      </p: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7BDB-B7D1-465C-9965-C0C4D79D10F4}"/>
              </a:ext>
            </a:extLst>
          </p:cNvPr>
          <p:cNvSpPr>
            <a:spLocks noGrp="1"/>
          </p:cNvSpPr>
          <p:nvPr>
            <p:ph type="title"/>
          </p:nvPr>
        </p:nvSpPr>
        <p:spPr>
          <a:xfrm>
            <a:off x="838200" y="365125"/>
            <a:ext cx="10515600" cy="1325563"/>
          </a:xfrm>
        </p:spPr>
        <p:txBody>
          <a:bodyPr anchor="ctr">
            <a:normAutofit/>
          </a:bodyPr>
          <a:lstStyle/>
          <a:p>
            <a:r>
              <a:rPr lang="en-US" dirty="0"/>
              <a:t>I DID BOTH!</a:t>
            </a:r>
          </a:p>
        </p:txBody>
      </p:sp>
      <p:pic>
        <p:nvPicPr>
          <p:cNvPr id="14" name="Picture 13" descr="Text&#10;&#10;Description automatically generated">
            <a:extLst>
              <a:ext uri="{FF2B5EF4-FFF2-40B4-BE49-F238E27FC236}">
                <a16:creationId xmlns:a16="http://schemas.microsoft.com/office/drawing/2014/main" id="{24DE9E88-7927-4E99-98BA-06E2F6F6354A}"/>
              </a:ext>
            </a:extLst>
          </p:cNvPr>
          <p:cNvPicPr>
            <a:picLocks noChangeAspect="1"/>
          </p:cNvPicPr>
          <p:nvPr/>
        </p:nvPicPr>
        <p:blipFill rotWithShape="1">
          <a:blip r:embed="rId2"/>
          <a:srcRect l="9030" r="27775" b="-1"/>
          <a:stretch/>
        </p:blipFill>
        <p:spPr>
          <a:xfrm rot="5400000">
            <a:off x="1177734" y="1669098"/>
            <a:ext cx="4252596" cy="4937760"/>
          </a:xfrm>
          <a:prstGeom prst="rect">
            <a:avLst/>
          </a:prstGeom>
          <a:noFill/>
        </p:spPr>
      </p:pic>
      <p:pic>
        <p:nvPicPr>
          <p:cNvPr id="10" name="Content Placeholder 9" descr="Text, letter&#10;&#10;Description automatically generated">
            <a:extLst>
              <a:ext uri="{FF2B5EF4-FFF2-40B4-BE49-F238E27FC236}">
                <a16:creationId xmlns:a16="http://schemas.microsoft.com/office/drawing/2014/main" id="{B62E8C9B-CEE2-4AA0-A236-7D7BF59D6FFD}"/>
              </a:ext>
            </a:extLst>
          </p:cNvPr>
          <p:cNvPicPr>
            <a:picLocks noGrp="1" noChangeAspect="1"/>
          </p:cNvPicPr>
          <p:nvPr>
            <p:ph sz="half" idx="2"/>
          </p:nvPr>
        </p:nvPicPr>
        <p:blipFill rotWithShape="1">
          <a:blip r:embed="rId3"/>
          <a:srcRect l="7226" r="7436" b="-3"/>
          <a:stretch/>
        </p:blipFill>
        <p:spPr>
          <a:xfrm>
            <a:off x="6210300" y="2011680"/>
            <a:ext cx="4733925" cy="4160520"/>
          </a:xfrm>
          <a:noFill/>
        </p:spPr>
      </p:pic>
      <p:sp>
        <p:nvSpPr>
          <p:cNvPr id="8" name="Slide Number Placeholder 7">
            <a:extLst>
              <a:ext uri="{FF2B5EF4-FFF2-40B4-BE49-F238E27FC236}">
                <a16:creationId xmlns:a16="http://schemas.microsoft.com/office/drawing/2014/main" id="{60264F83-93CE-4B81-87A0-2FF1A991148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10</a:t>
            </a:fld>
            <a:endParaRPr lang="en-US"/>
          </a:p>
        </p:txBody>
      </p:sp>
    </p:spTree>
    <p:extLst>
      <p:ext uri="{BB962C8B-B14F-4D97-AF65-F5344CB8AC3E}">
        <p14:creationId xmlns:p14="http://schemas.microsoft.com/office/powerpoint/2010/main" val="97015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1654731286">
            <a:hlinkClick r:id="" action="ppaction://media"/>
            <a:extLst>
              <a:ext uri="{FF2B5EF4-FFF2-40B4-BE49-F238E27FC236}">
                <a16:creationId xmlns:a16="http://schemas.microsoft.com/office/drawing/2014/main" id="{B2F4ABAC-73C8-4FAC-95CD-E74C65AC1C72}"/>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740033" y="412955"/>
            <a:ext cx="8711933" cy="4899410"/>
          </a:xfrm>
        </p:spPr>
      </p:pic>
      <p:sp>
        <p:nvSpPr>
          <p:cNvPr id="7" name="Slide Number Placeholder 6">
            <a:extLst>
              <a:ext uri="{FF2B5EF4-FFF2-40B4-BE49-F238E27FC236}">
                <a16:creationId xmlns:a16="http://schemas.microsoft.com/office/drawing/2014/main" id="{C9CAA851-3377-4674-B62F-B77897796A55}"/>
              </a:ext>
            </a:extLst>
          </p:cNvPr>
          <p:cNvSpPr>
            <a:spLocks noGrp="1"/>
          </p:cNvSpPr>
          <p:nvPr>
            <p:ph type="sldNum" sz="quarter" idx="12"/>
          </p:nvPr>
        </p:nvSpPr>
        <p:spPr/>
        <p:txBody>
          <a:bodyPr/>
          <a:lstStyle/>
          <a:p>
            <a:fld id="{B9713C8C-8E70-45D5-AE59-23E60168254E}" type="slidenum">
              <a:rPr lang="en-US" smtClean="0"/>
              <a:t>11</a:t>
            </a:fld>
            <a:endParaRPr lang="en-US" dirty="0"/>
          </a:p>
        </p:txBody>
      </p:sp>
      <p:sp>
        <p:nvSpPr>
          <p:cNvPr id="9" name="TextBox 8">
            <a:extLst>
              <a:ext uri="{FF2B5EF4-FFF2-40B4-BE49-F238E27FC236}">
                <a16:creationId xmlns:a16="http://schemas.microsoft.com/office/drawing/2014/main" id="{A7B3A0AB-8770-454B-A4B5-167F30279DC1}"/>
              </a:ext>
            </a:extLst>
          </p:cNvPr>
          <p:cNvSpPr txBox="1"/>
          <p:nvPr/>
        </p:nvSpPr>
        <p:spPr>
          <a:xfrm>
            <a:off x="1873045" y="5648632"/>
            <a:ext cx="7964129" cy="369332"/>
          </a:xfrm>
          <a:prstGeom prst="rect">
            <a:avLst/>
          </a:prstGeom>
          <a:noFill/>
        </p:spPr>
        <p:txBody>
          <a:bodyPr wrap="square" rtlCol="0">
            <a:spAutoFit/>
          </a:bodyPr>
          <a:lstStyle/>
          <a:p>
            <a:r>
              <a:rPr lang="en-US" dirty="0"/>
              <a:t>Adapt Professional Teacher Training, Toronto, 2019</a:t>
            </a:r>
          </a:p>
        </p:txBody>
      </p:sp>
    </p:spTree>
    <p:extLst>
      <p:ext uri="{BB962C8B-B14F-4D97-AF65-F5344CB8AC3E}">
        <p14:creationId xmlns:p14="http://schemas.microsoft.com/office/powerpoint/2010/main" val="12865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52EDAF-3B44-4382-A0E2-7BFD2F8563AF}"/>
              </a:ext>
            </a:extLst>
          </p:cNvPr>
          <p:cNvPicPr>
            <a:picLocks noChangeAspect="1"/>
          </p:cNvPicPr>
          <p:nvPr/>
        </p:nvPicPr>
        <p:blipFill rotWithShape="1">
          <a:blip r:embed="rId3"/>
          <a:srcRect t="10448" r="1" b="25963"/>
          <a:stretch/>
        </p:blipFill>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a:noFill/>
        </p:spPr>
      </p:pic>
      <p:pic>
        <p:nvPicPr>
          <p:cNvPr id="15" name="Picture 14">
            <a:extLst>
              <a:ext uri="{FF2B5EF4-FFF2-40B4-BE49-F238E27FC236}">
                <a16:creationId xmlns:a16="http://schemas.microsoft.com/office/drawing/2014/main" id="{94F88C62-57B2-4CDB-B498-7BA727896BF2}"/>
              </a:ext>
            </a:extLst>
          </p:cNvPr>
          <p:cNvPicPr>
            <a:picLocks noChangeAspect="1"/>
          </p:cNvPicPr>
          <p:nvPr/>
        </p:nvPicPr>
        <p:blipFill rotWithShape="1">
          <a:blip r:embed="rId4"/>
          <a:srcRect t="406" r="2" b="54216"/>
          <a:stretch/>
        </p:blipFill>
        <p:spPr>
          <a:xfrm>
            <a:off x="5078134" y="4323898"/>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a:noFill/>
        </p:spPr>
      </p:pic>
      <p:sp>
        <p:nvSpPr>
          <p:cNvPr id="2" name="Title 1">
            <a:extLst>
              <a:ext uri="{FF2B5EF4-FFF2-40B4-BE49-F238E27FC236}">
                <a16:creationId xmlns:a16="http://schemas.microsoft.com/office/drawing/2014/main" id="{A389B795-03E9-4E34-9357-C0628914ABA2}"/>
              </a:ext>
            </a:extLst>
          </p:cNvPr>
          <p:cNvSpPr>
            <a:spLocks noGrp="1"/>
          </p:cNvSpPr>
          <p:nvPr>
            <p:ph type="title"/>
          </p:nvPr>
        </p:nvSpPr>
        <p:spPr>
          <a:xfrm>
            <a:off x="154620" y="88776"/>
            <a:ext cx="4443984" cy="1288579"/>
          </a:xfrm>
        </p:spPr>
        <p:txBody>
          <a:bodyPr anchor="b">
            <a:normAutofit/>
          </a:bodyPr>
          <a:lstStyle/>
          <a:p>
            <a:r>
              <a:rPr lang="en-US" dirty="0"/>
              <a:t>How I got there…</a:t>
            </a:r>
          </a:p>
        </p:txBody>
      </p:sp>
      <p:sp>
        <p:nvSpPr>
          <p:cNvPr id="9" name="Slide Number Placeholder 7" hidden="1">
            <a:extLst>
              <a:ext uri="{FF2B5EF4-FFF2-40B4-BE49-F238E27FC236}">
                <a16:creationId xmlns:a16="http://schemas.microsoft.com/office/drawing/2014/main" id="{E2ACE18F-7572-4B57-B093-F422098CCA80}"/>
              </a:ext>
            </a:extLst>
          </p:cNvPr>
          <p:cNvSpPr>
            <a:spLocks noGrp="1"/>
          </p:cNvSpPr>
          <p:nvPr>
            <p:ph type="sldNum" sz="quarter" idx="4294967295"/>
          </p:nvPr>
        </p:nvSpPr>
        <p:spPr>
          <a:xfrm>
            <a:off x="8610600" y="6356350"/>
            <a:ext cx="2743200" cy="365125"/>
          </a:xfrm>
        </p:spPr>
        <p:txBody>
          <a:bodyPr/>
          <a:lstStyle/>
          <a:p>
            <a:pPr>
              <a:spcAft>
                <a:spcPts val="600"/>
              </a:spcAft>
            </a:pPr>
            <a:fld id="{590024A9-0184-448B-881E-CC722A916CB1}" type="slidenum">
              <a:rPr lang="en-US" smtClean="0"/>
              <a:pPr>
                <a:spcAft>
                  <a:spcPts val="600"/>
                </a:spcAft>
              </a:pPr>
              <a:t>12</a:t>
            </a:fld>
            <a:endParaRPr lang="en-US"/>
          </a:p>
        </p:txBody>
      </p:sp>
      <p:sp>
        <p:nvSpPr>
          <p:cNvPr id="7" name="Rectangle 6">
            <a:extLst>
              <a:ext uri="{FF2B5EF4-FFF2-40B4-BE49-F238E27FC236}">
                <a16:creationId xmlns:a16="http://schemas.microsoft.com/office/drawing/2014/main" id="{A1D50860-C293-4867-92CD-8E704371B805}"/>
              </a:ext>
            </a:extLst>
          </p:cNvPr>
          <p:cNvSpPr/>
          <p:nvPr/>
        </p:nvSpPr>
        <p:spPr>
          <a:xfrm>
            <a:off x="0" y="1083893"/>
            <a:ext cx="5381602"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CHAOS THEORY</a:t>
            </a:r>
          </a:p>
        </p:txBody>
      </p:sp>
      <p:sp>
        <p:nvSpPr>
          <p:cNvPr id="3" name="TextBox 2">
            <a:extLst>
              <a:ext uri="{FF2B5EF4-FFF2-40B4-BE49-F238E27FC236}">
                <a16:creationId xmlns:a16="http://schemas.microsoft.com/office/drawing/2014/main" id="{319BC763-FE68-4847-8CE9-6CD536BCA62E}"/>
              </a:ext>
            </a:extLst>
          </p:cNvPr>
          <p:cNvSpPr txBox="1"/>
          <p:nvPr/>
        </p:nvSpPr>
        <p:spPr>
          <a:xfrm>
            <a:off x="154620" y="2734322"/>
            <a:ext cx="5095783" cy="3416320"/>
          </a:xfrm>
          <a:prstGeom prst="rect">
            <a:avLst/>
          </a:prstGeom>
          <a:noFill/>
        </p:spPr>
        <p:txBody>
          <a:bodyPr wrap="square" rtlCol="0">
            <a:spAutoFit/>
          </a:bodyPr>
          <a:lstStyle/>
          <a:p>
            <a:r>
              <a:rPr lang="en-US" sz="1800" dirty="0">
                <a:effectLst/>
                <a:latin typeface="+mj-lt"/>
                <a:ea typeface="Calibri" panose="020F0502020204030204" pitchFamily="34" charset="0"/>
                <a:cs typeface="Times New Roman" panose="02020603050405020304" pitchFamily="18" charset="0"/>
              </a:rPr>
              <a:t>SO how did I get there? Much like chaos theory, the road was shaky and uncertain. At times, it felt unattainable and like I had no control. Time management became a tool that kept me balanced. My inspirational teachers and mentors helped me see what I was capable of. I owe my successes to them just as much as myself. There were moments when I didn’t think I could make the balance work and reconsidered both of my potential careers. </a:t>
            </a:r>
          </a:p>
          <a:p>
            <a:endParaRPr lang="en-US" dirty="0"/>
          </a:p>
        </p:txBody>
      </p:sp>
      <p:sp>
        <p:nvSpPr>
          <p:cNvPr id="4" name="TextBox 3">
            <a:extLst>
              <a:ext uri="{FF2B5EF4-FFF2-40B4-BE49-F238E27FC236}">
                <a16:creationId xmlns:a16="http://schemas.microsoft.com/office/drawing/2014/main" id="{8B8AD2CE-E746-4742-A888-DE57B164F518}"/>
              </a:ext>
            </a:extLst>
          </p:cNvPr>
          <p:cNvSpPr txBox="1"/>
          <p:nvPr/>
        </p:nvSpPr>
        <p:spPr>
          <a:xfrm>
            <a:off x="276225" y="5972175"/>
            <a:ext cx="4322379" cy="369332"/>
          </a:xfrm>
          <a:prstGeom prst="rect">
            <a:avLst/>
          </a:prstGeom>
          <a:noFill/>
        </p:spPr>
        <p:txBody>
          <a:bodyPr wrap="square" rtlCol="0">
            <a:spAutoFit/>
          </a:bodyPr>
          <a:lstStyle/>
          <a:p>
            <a:r>
              <a:rPr lang="en-US" dirty="0"/>
              <a:t>Side Note: Mr. Foley!!</a:t>
            </a:r>
          </a:p>
        </p:txBody>
      </p:sp>
    </p:spTree>
    <p:extLst>
      <p:ext uri="{BB962C8B-B14F-4D97-AF65-F5344CB8AC3E}">
        <p14:creationId xmlns:p14="http://schemas.microsoft.com/office/powerpoint/2010/main" val="197494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D2FA59-42D1-4596-BADF-65EE2EECB2F4}"/>
              </a:ext>
            </a:extLst>
          </p:cNvPr>
          <p:cNvSpPr>
            <a:spLocks noGrp="1"/>
          </p:cNvSpPr>
          <p:nvPr>
            <p:ph type="title"/>
          </p:nvPr>
        </p:nvSpPr>
        <p:spPr>
          <a:xfrm>
            <a:off x="305539" y="899127"/>
            <a:ext cx="5260759" cy="669417"/>
          </a:xfrm>
        </p:spPr>
        <p:txBody>
          <a:bodyPr anchor="b">
            <a:normAutofit fontScale="90000"/>
          </a:bodyPr>
          <a:lstStyle/>
          <a:p>
            <a:r>
              <a:rPr lang="en-US" dirty="0"/>
              <a:t>“Who am I?”</a:t>
            </a:r>
            <a:br>
              <a:rPr lang="en-US" dirty="0"/>
            </a:br>
            <a:r>
              <a:rPr lang="en-US" dirty="0"/>
              <a:t>-Contemporary Duet 15 and Under</a:t>
            </a:r>
          </a:p>
        </p:txBody>
      </p:sp>
      <p:pic>
        <p:nvPicPr>
          <p:cNvPr id="17" name="Picture Placeholder 16" descr="Diagram&#10;&#10;Description automatically generated">
            <a:extLst>
              <a:ext uri="{FF2B5EF4-FFF2-40B4-BE49-F238E27FC236}">
                <a16:creationId xmlns:a16="http://schemas.microsoft.com/office/drawing/2014/main" id="{FAF59055-5544-4E7C-B567-17DDA7D93570}"/>
              </a:ext>
            </a:extLst>
          </p:cNvPr>
          <p:cNvPicPr>
            <a:picLocks noGrp="1" noChangeAspect="1"/>
          </p:cNvPicPr>
          <p:nvPr>
            <p:ph idx="1"/>
          </p:nvPr>
        </p:nvPicPr>
        <p:blipFill rotWithShape="1">
          <a:blip r:embed="rId2"/>
          <a:srcRect r="6519" b="2"/>
          <a:stretch/>
        </p:blipFill>
        <p:spPr>
          <a:xfrm rot="5400000">
            <a:off x="6505956" y="1193292"/>
            <a:ext cx="5596128" cy="4489704"/>
          </a:xfrm>
          <a:noFill/>
        </p:spPr>
      </p:pic>
      <p:sp>
        <p:nvSpPr>
          <p:cNvPr id="5" name="Content Placeholder 4">
            <a:extLst>
              <a:ext uri="{FF2B5EF4-FFF2-40B4-BE49-F238E27FC236}">
                <a16:creationId xmlns:a16="http://schemas.microsoft.com/office/drawing/2014/main" id="{708C1B7C-03BA-4C6C-B759-6DAB6A63B451}"/>
              </a:ext>
            </a:extLst>
          </p:cNvPr>
          <p:cNvSpPr>
            <a:spLocks noGrp="1"/>
          </p:cNvSpPr>
          <p:nvPr>
            <p:ph type="body" sz="half" idx="2"/>
          </p:nvPr>
        </p:nvSpPr>
        <p:spPr>
          <a:xfrm>
            <a:off x="110231" y="2679572"/>
            <a:ext cx="4586056" cy="2468880"/>
          </a:xfrm>
        </p:spPr>
        <p:txBody>
          <a:bodyPr>
            <a:normAutofit/>
          </a:bodyPr>
          <a:lstStyle/>
          <a:p>
            <a:pPr marL="0" indent="0">
              <a:lnSpc>
                <a:spcPct val="90000"/>
              </a:lnSpc>
              <a:buNone/>
            </a:pPr>
            <a:r>
              <a:rPr lang="en-US" sz="2000" dirty="0">
                <a:latin typeface="+mj-lt"/>
              </a:rPr>
              <a:t>Choreography, 2021/22</a:t>
            </a:r>
          </a:p>
          <a:p>
            <a:pPr marL="0" indent="0">
              <a:lnSpc>
                <a:spcPct val="90000"/>
              </a:lnSpc>
              <a:buNone/>
            </a:pPr>
            <a:r>
              <a:rPr lang="en-US" sz="2000" dirty="0">
                <a:latin typeface="+mj-lt"/>
              </a:rPr>
              <a:t>Terrace Dance Competition</a:t>
            </a:r>
          </a:p>
          <a:p>
            <a:pPr marL="0" indent="0">
              <a:lnSpc>
                <a:spcPct val="90000"/>
              </a:lnSpc>
              <a:buNone/>
            </a:pPr>
            <a:endParaRPr lang="en-US" sz="2000" dirty="0">
              <a:latin typeface="+mj-lt"/>
            </a:endParaRPr>
          </a:p>
          <a:p>
            <a:pPr marL="0" indent="0">
              <a:lnSpc>
                <a:spcPct val="90000"/>
              </a:lnSpc>
              <a:buNone/>
            </a:pPr>
            <a:r>
              <a:rPr lang="en-US" sz="2000" dirty="0">
                <a:latin typeface="+mj-lt"/>
              </a:rPr>
              <a:t>*See if you can guess their storyline</a:t>
            </a:r>
          </a:p>
          <a:p>
            <a:pPr marL="0" indent="0">
              <a:lnSpc>
                <a:spcPct val="90000"/>
              </a:lnSpc>
              <a:buNone/>
            </a:pPr>
            <a:endParaRPr lang="en-US" sz="1200" dirty="0">
              <a:highlight>
                <a:srgbClr val="FFFF00"/>
              </a:highlight>
            </a:endParaRPr>
          </a:p>
          <a:p>
            <a:pPr marL="0" indent="0">
              <a:lnSpc>
                <a:spcPct val="90000"/>
              </a:lnSpc>
              <a:buNone/>
            </a:pPr>
            <a:endParaRPr lang="en-US" sz="1200" dirty="0">
              <a:highlight>
                <a:srgbClr val="FFFF00"/>
              </a:highlight>
            </a:endParaRPr>
          </a:p>
        </p:txBody>
      </p:sp>
      <p:sp>
        <p:nvSpPr>
          <p:cNvPr id="11" name="Slide Number Placeholder 10">
            <a:extLst>
              <a:ext uri="{FF2B5EF4-FFF2-40B4-BE49-F238E27FC236}">
                <a16:creationId xmlns:a16="http://schemas.microsoft.com/office/drawing/2014/main" id="{A720F25F-904B-4AA2-9CB6-69411308A12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13</a:t>
            </a:fld>
            <a:endParaRPr lang="en-US"/>
          </a:p>
        </p:txBody>
      </p:sp>
      <p:sp>
        <p:nvSpPr>
          <p:cNvPr id="23" name="Content Placeholder 9">
            <a:extLst>
              <a:ext uri="{FF2B5EF4-FFF2-40B4-BE49-F238E27FC236}">
                <a16:creationId xmlns:a16="http://schemas.microsoft.com/office/drawing/2014/main" id="{721514C9-A57F-4E4B-A695-DE7F20668D76}"/>
              </a:ext>
            </a:extLst>
          </p:cNvPr>
          <p:cNvSpPr txBox="1">
            <a:spLocks/>
          </p:cNvSpPr>
          <p:nvPr/>
        </p:nvSpPr>
        <p:spPr>
          <a:xfrm>
            <a:off x="745723" y="4460433"/>
            <a:ext cx="4314549" cy="1376039"/>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400" dirty="0">
                <a:hlinkClick r:id="rId3"/>
              </a:rPr>
              <a:t>https://youtu.be/qFiyzWrwNqQ?t=4514</a:t>
            </a:r>
            <a:endParaRPr lang="en-US" sz="1400" dirty="0"/>
          </a:p>
          <a:p>
            <a:pPr marL="0" indent="0">
              <a:buNone/>
            </a:pPr>
            <a:r>
              <a:rPr lang="en-US" sz="1400" dirty="0"/>
              <a:t>1:15:14</a:t>
            </a:r>
          </a:p>
        </p:txBody>
      </p:sp>
    </p:spTree>
    <p:extLst>
      <p:ext uri="{BB962C8B-B14F-4D97-AF65-F5344CB8AC3E}">
        <p14:creationId xmlns:p14="http://schemas.microsoft.com/office/powerpoint/2010/main" val="3958427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031155D-1089-4F68-8D3E-33AB6E097C76}"/>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marL="0" indent="0"/>
            <a:r>
              <a:rPr lang="en-US" b="1" i="1" kern="1200"/>
              <a:t>The Unknown…</a:t>
            </a:r>
          </a:p>
        </p:txBody>
      </p:sp>
      <p:sp>
        <p:nvSpPr>
          <p:cNvPr id="7" name="Slide Number Placeholder 6">
            <a:extLst>
              <a:ext uri="{FF2B5EF4-FFF2-40B4-BE49-F238E27FC236}">
                <a16:creationId xmlns:a16="http://schemas.microsoft.com/office/drawing/2014/main" id="{2134FB1B-1A71-485F-BD9F-424E661E2E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9713C8C-8E70-45D5-AE59-23E60168254E}" type="slidenum">
              <a:rPr lang="en-US" smtClean="0"/>
              <a:pPr>
                <a:spcAft>
                  <a:spcPts val="600"/>
                </a:spcAft>
              </a:pPr>
              <a:t>14</a:t>
            </a:fld>
            <a:endParaRPr lang="en-US"/>
          </a:p>
        </p:txBody>
      </p:sp>
      <p:graphicFrame>
        <p:nvGraphicFramePr>
          <p:cNvPr id="15" name="TextBox 12">
            <a:extLst>
              <a:ext uri="{FF2B5EF4-FFF2-40B4-BE49-F238E27FC236}">
                <a16:creationId xmlns:a16="http://schemas.microsoft.com/office/drawing/2014/main" id="{5A4C0A49-45CE-6E8B-B74A-24D9D29B9F55}"/>
              </a:ext>
            </a:extLst>
          </p:cNvPr>
          <p:cNvGraphicFramePr/>
          <p:nvPr>
            <p:extLst>
              <p:ext uri="{D42A27DB-BD31-4B8C-83A1-F6EECF244321}">
                <p14:modId xmlns:p14="http://schemas.microsoft.com/office/powerpoint/2010/main" val="930093037"/>
              </p:ext>
            </p:extLst>
          </p:nvPr>
        </p:nvGraphicFramePr>
        <p:xfrm>
          <a:off x="838200" y="2011680"/>
          <a:ext cx="10515600" cy="41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6846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10;&#10;Description automatically generated with medium confidence">
            <a:extLst>
              <a:ext uri="{FF2B5EF4-FFF2-40B4-BE49-F238E27FC236}">
                <a16:creationId xmlns:a16="http://schemas.microsoft.com/office/drawing/2014/main" id="{07F8AAC1-1FA8-4129-9A98-D52838277808}"/>
              </a:ext>
            </a:extLst>
          </p:cNvPr>
          <p:cNvPicPr>
            <a:picLocks noGrp="1" noChangeAspect="1"/>
          </p:cNvPicPr>
          <p:nvPr>
            <p:ph idx="1"/>
          </p:nvPr>
        </p:nvPicPr>
        <p:blipFill rotWithShape="1">
          <a:blip r:embed="rId2"/>
          <a:srcRect l="38605" t="36589" r="40091" b="34567"/>
          <a:stretch/>
        </p:blipFill>
        <p:spPr>
          <a:xfrm>
            <a:off x="5124450" y="1690688"/>
            <a:ext cx="1600200" cy="4688962"/>
          </a:xfrm>
        </p:spPr>
      </p:pic>
      <p:sp>
        <p:nvSpPr>
          <p:cNvPr id="6" name="Slide Number Placeholder 5">
            <a:extLst>
              <a:ext uri="{FF2B5EF4-FFF2-40B4-BE49-F238E27FC236}">
                <a16:creationId xmlns:a16="http://schemas.microsoft.com/office/drawing/2014/main" id="{0A8C4773-2098-4E0E-9496-9F04FE0DF873}"/>
              </a:ext>
            </a:extLst>
          </p:cNvPr>
          <p:cNvSpPr>
            <a:spLocks noGrp="1"/>
          </p:cNvSpPr>
          <p:nvPr>
            <p:ph type="sldNum" sz="quarter" idx="12"/>
          </p:nvPr>
        </p:nvSpPr>
        <p:spPr/>
        <p:txBody>
          <a:bodyPr/>
          <a:lstStyle/>
          <a:p>
            <a:fld id="{B9713C8C-8E70-45D5-AE59-23E60168254E}" type="slidenum">
              <a:rPr lang="en-US" smtClean="0"/>
              <a:t>15</a:t>
            </a:fld>
            <a:endParaRPr lang="en-US" dirty="0"/>
          </a:p>
        </p:txBody>
      </p:sp>
      <p:pic>
        <p:nvPicPr>
          <p:cNvPr id="10" name="Picture 9" descr="A picture containing text, screenshot&#10;&#10;Description automatically generated">
            <a:extLst>
              <a:ext uri="{FF2B5EF4-FFF2-40B4-BE49-F238E27FC236}">
                <a16:creationId xmlns:a16="http://schemas.microsoft.com/office/drawing/2014/main" id="{D7D2383D-52CC-45C2-8071-666BDD65BC0B}"/>
              </a:ext>
            </a:extLst>
          </p:cNvPr>
          <p:cNvPicPr>
            <a:picLocks noChangeAspect="1"/>
          </p:cNvPicPr>
          <p:nvPr/>
        </p:nvPicPr>
        <p:blipFill rotWithShape="1">
          <a:blip r:embed="rId3"/>
          <a:srcRect l="37075" t="36111" r="37676" b="37361"/>
          <a:stretch/>
        </p:blipFill>
        <p:spPr>
          <a:xfrm>
            <a:off x="1181099" y="1690689"/>
            <a:ext cx="2062161" cy="4688962"/>
          </a:xfrm>
          <a:prstGeom prst="rect">
            <a:avLst/>
          </a:prstGeom>
        </p:spPr>
      </p:pic>
      <p:pic>
        <p:nvPicPr>
          <p:cNvPr id="16" name="Picture 15" descr="A screenshot of a video game&#10;&#10;Description automatically generated with medium confidence">
            <a:extLst>
              <a:ext uri="{FF2B5EF4-FFF2-40B4-BE49-F238E27FC236}">
                <a16:creationId xmlns:a16="http://schemas.microsoft.com/office/drawing/2014/main" id="{C67881BF-B557-44D7-99D2-FE519B65343E}"/>
              </a:ext>
            </a:extLst>
          </p:cNvPr>
          <p:cNvPicPr>
            <a:picLocks noChangeAspect="1"/>
          </p:cNvPicPr>
          <p:nvPr/>
        </p:nvPicPr>
        <p:blipFill rotWithShape="1">
          <a:blip r:embed="rId4"/>
          <a:srcRect l="40080" t="40972" r="34670" b="37361"/>
          <a:stretch/>
        </p:blipFill>
        <p:spPr>
          <a:xfrm>
            <a:off x="8309639" y="1690688"/>
            <a:ext cx="2560633" cy="4755461"/>
          </a:xfrm>
          <a:prstGeom prst="rect">
            <a:avLst/>
          </a:prstGeom>
        </p:spPr>
      </p:pic>
      <p:sp>
        <p:nvSpPr>
          <p:cNvPr id="9" name="TextBox 8">
            <a:extLst>
              <a:ext uri="{FF2B5EF4-FFF2-40B4-BE49-F238E27FC236}">
                <a16:creationId xmlns:a16="http://schemas.microsoft.com/office/drawing/2014/main" id="{A2335823-0737-4C2A-A469-E2DA97FE4F65}"/>
              </a:ext>
            </a:extLst>
          </p:cNvPr>
          <p:cNvSpPr txBox="1"/>
          <p:nvPr/>
        </p:nvSpPr>
        <p:spPr>
          <a:xfrm>
            <a:off x="3496456" y="478350"/>
            <a:ext cx="6093500" cy="646331"/>
          </a:xfrm>
          <a:prstGeom prst="rect">
            <a:avLst/>
          </a:prstGeom>
          <a:noFill/>
        </p:spPr>
        <p:txBody>
          <a:bodyPr wrap="square">
            <a:spAutoFit/>
          </a:bodyPr>
          <a:lstStyle/>
          <a:p>
            <a:r>
              <a:rPr lang="en-US" dirty="0">
                <a:latin typeface="+mj-lt"/>
              </a:rPr>
              <a:t>Dance is a sense of self-awareness, taking leaps and turns into the unknown of the world. </a:t>
            </a:r>
          </a:p>
        </p:txBody>
      </p:sp>
    </p:spTree>
    <p:extLst>
      <p:ext uri="{BB962C8B-B14F-4D97-AF65-F5344CB8AC3E}">
        <p14:creationId xmlns:p14="http://schemas.microsoft.com/office/powerpoint/2010/main" val="314108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384B8-EDD9-4BE9-BB25-8761AD15A716}"/>
              </a:ext>
            </a:extLst>
          </p:cNvPr>
          <p:cNvSpPr>
            <a:spLocks noGrp="1"/>
          </p:cNvSpPr>
          <p:nvPr>
            <p:ph type="title"/>
          </p:nvPr>
        </p:nvSpPr>
        <p:spPr/>
        <p:txBody>
          <a:bodyPr/>
          <a:lstStyle/>
          <a:p>
            <a:r>
              <a:rPr lang="en-US" dirty="0"/>
              <a:t>Sharing My Passion </a:t>
            </a:r>
          </a:p>
        </p:txBody>
      </p:sp>
      <p:pic>
        <p:nvPicPr>
          <p:cNvPr id="8" name="Content Placeholder 7" descr="A picture containing wall, person, indoor, floor&#10;&#10;Description automatically generated">
            <a:extLst>
              <a:ext uri="{FF2B5EF4-FFF2-40B4-BE49-F238E27FC236}">
                <a16:creationId xmlns:a16="http://schemas.microsoft.com/office/drawing/2014/main" id="{09FE1AA2-2BE2-449A-BA16-83C13285D086}"/>
              </a:ext>
            </a:extLst>
          </p:cNvPr>
          <p:cNvPicPr>
            <a:picLocks noGrp="1" noChangeAspect="1"/>
          </p:cNvPicPr>
          <p:nvPr>
            <p:ph idx="1"/>
          </p:nvPr>
        </p:nvPicPr>
        <p:blipFill>
          <a:blip r:embed="rId2"/>
          <a:stretch>
            <a:fillRect/>
          </a:stretch>
        </p:blipFill>
        <p:spPr>
          <a:xfrm>
            <a:off x="2935000" y="1652769"/>
            <a:ext cx="6322000" cy="4741501"/>
          </a:xfrm>
        </p:spPr>
      </p:pic>
      <p:sp>
        <p:nvSpPr>
          <p:cNvPr id="6" name="Slide Number Placeholder 5">
            <a:extLst>
              <a:ext uri="{FF2B5EF4-FFF2-40B4-BE49-F238E27FC236}">
                <a16:creationId xmlns:a16="http://schemas.microsoft.com/office/drawing/2014/main" id="{5FB062FD-1BF5-4F6D-9A70-0D74A2250C32}"/>
              </a:ext>
            </a:extLst>
          </p:cNvPr>
          <p:cNvSpPr>
            <a:spLocks noGrp="1"/>
          </p:cNvSpPr>
          <p:nvPr>
            <p:ph type="sldNum" sz="quarter" idx="12"/>
          </p:nvPr>
        </p:nvSpPr>
        <p:spPr/>
        <p:txBody>
          <a:bodyPr/>
          <a:lstStyle/>
          <a:p>
            <a:fld id="{B9713C8C-8E70-45D5-AE59-23E60168254E}" type="slidenum">
              <a:rPr lang="en-US" smtClean="0"/>
              <a:t>16</a:t>
            </a:fld>
            <a:endParaRPr lang="en-US" dirty="0"/>
          </a:p>
        </p:txBody>
      </p:sp>
    </p:spTree>
    <p:extLst>
      <p:ext uri="{BB962C8B-B14F-4D97-AF65-F5344CB8AC3E}">
        <p14:creationId xmlns:p14="http://schemas.microsoft.com/office/powerpoint/2010/main" val="103049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a:xfrm>
            <a:off x="1768928" y="2242457"/>
            <a:ext cx="3731849" cy="2373086"/>
          </a:xfrm>
        </p:spPr>
        <p:txBody>
          <a:bodyPr anchor="ctr">
            <a:normAutofit/>
          </a:bodyPr>
          <a:lstStyle/>
          <a:p>
            <a:r>
              <a:rPr lang="en-US" dirty="0"/>
              <a:t>Thank you</a:t>
            </a:r>
          </a:p>
        </p:txBody>
      </p:sp>
      <p:sp>
        <p:nvSpPr>
          <p:cNvPr id="26" name="Slide Number Placeholder 4">
            <a:extLst>
              <a:ext uri="{FF2B5EF4-FFF2-40B4-BE49-F238E27FC236}">
                <a16:creationId xmlns:a16="http://schemas.microsoft.com/office/drawing/2014/main" id="{E31CA9B3-6B05-53C9-97E4-274505158CF5}"/>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17</a:t>
            </a:fld>
            <a:endParaRPr lang="en-US"/>
          </a:p>
        </p:txBody>
      </p:sp>
      <p:pic>
        <p:nvPicPr>
          <p:cNvPr id="17" name="Picture Placeholder 16" descr="A picture containing floor, indoor, person&#10;&#10;Description automatically generated">
            <a:extLst>
              <a:ext uri="{FF2B5EF4-FFF2-40B4-BE49-F238E27FC236}">
                <a16:creationId xmlns:a16="http://schemas.microsoft.com/office/drawing/2014/main" id="{1338359D-ADFA-48E8-B36B-1A34CFB2127B}"/>
              </a:ext>
            </a:extLst>
          </p:cNvPr>
          <p:cNvPicPr>
            <a:picLocks noGrp="1" noChangeAspect="1"/>
          </p:cNvPicPr>
          <p:nvPr>
            <p:ph sz="quarter" idx="13"/>
          </p:nvPr>
        </p:nvPicPr>
        <p:blipFill rotWithShape="1">
          <a:blip r:embed="rId2"/>
          <a:srcRect b="12068"/>
          <a:stretch/>
        </p:blipFill>
        <p:spPr>
          <a:xfrm>
            <a:off x="6735763" y="712788"/>
            <a:ext cx="4618037" cy="5432425"/>
          </a:xfrm>
          <a:noFill/>
        </p:spPr>
      </p:pic>
    </p:spTree>
    <p:extLst>
      <p:ext uri="{BB962C8B-B14F-4D97-AF65-F5344CB8AC3E}">
        <p14:creationId xmlns:p14="http://schemas.microsoft.com/office/powerpoint/2010/main" val="242076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a:xfrm>
            <a:off x="1866583" y="2144802"/>
            <a:ext cx="3731849" cy="2373086"/>
          </a:xfrm>
        </p:spPr>
        <p:txBody>
          <a:bodyPr>
            <a:normAutofit fontScale="90000"/>
          </a:bodyPr>
          <a:lstStyle/>
          <a:p>
            <a:r>
              <a:rPr lang="en-US" dirty="0"/>
              <a:t>Dance is a sense of self-awareness, taking leaps and turns into the unknown of the world.  </a:t>
            </a:r>
          </a:p>
        </p:txBody>
      </p:sp>
      <p:pic>
        <p:nvPicPr>
          <p:cNvPr id="3" name="Content Placeholder 2" descr="A screenshot of a video game&#10;&#10;Description automatically generated with medium confidence">
            <a:extLst>
              <a:ext uri="{FF2B5EF4-FFF2-40B4-BE49-F238E27FC236}">
                <a16:creationId xmlns:a16="http://schemas.microsoft.com/office/drawing/2014/main" id="{FD9C13FC-F857-44CE-A050-B2999E002973}"/>
              </a:ext>
            </a:extLst>
          </p:cNvPr>
          <p:cNvPicPr>
            <a:picLocks noGrp="1" noChangeAspect="1"/>
          </p:cNvPicPr>
          <p:nvPr>
            <p:ph sz="quarter" idx="13"/>
          </p:nvPr>
        </p:nvPicPr>
        <p:blipFill rotWithShape="1">
          <a:blip r:embed="rId2"/>
          <a:srcRect t="36674" b="35623"/>
          <a:stretch/>
        </p:blipFill>
        <p:spPr>
          <a:xfrm>
            <a:off x="6999171" y="1971675"/>
            <a:ext cx="4861274" cy="2914650"/>
          </a:xfrm>
        </p:spPr>
      </p:pic>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fld id="{B9713C8C-8E70-45D5-AE59-23E60168254E}" type="slidenum">
              <a:rPr lang="en-US" smtClean="0"/>
              <a:t>2</a:t>
            </a:fld>
            <a:endParaRPr lang="en-US" dirty="0"/>
          </a:p>
        </p:txBody>
      </p:sp>
      <p:sp>
        <p:nvSpPr>
          <p:cNvPr id="2" name="TextBox 1">
            <a:extLst>
              <a:ext uri="{FF2B5EF4-FFF2-40B4-BE49-F238E27FC236}">
                <a16:creationId xmlns:a16="http://schemas.microsoft.com/office/drawing/2014/main" id="{BC73C9C2-BB75-4059-9D4C-5F34F00D7321}"/>
              </a:ext>
            </a:extLst>
          </p:cNvPr>
          <p:cNvSpPr txBox="1"/>
          <p:nvPr/>
        </p:nvSpPr>
        <p:spPr>
          <a:xfrm>
            <a:off x="6994864" y="4921771"/>
            <a:ext cx="4358936" cy="276999"/>
          </a:xfrm>
          <a:prstGeom prst="rect">
            <a:avLst/>
          </a:prstGeom>
          <a:noFill/>
        </p:spPr>
        <p:txBody>
          <a:bodyPr wrap="square" rtlCol="0">
            <a:spAutoFit/>
          </a:bodyPr>
          <a:lstStyle/>
          <a:p>
            <a:r>
              <a:rPr lang="en-US" sz="1200" dirty="0"/>
              <a:t>Prince George Dance Competition, 2018</a:t>
            </a:r>
          </a:p>
        </p:txBody>
      </p:sp>
    </p:spTree>
    <p:extLst>
      <p:ext uri="{BB962C8B-B14F-4D97-AF65-F5344CB8AC3E}">
        <p14:creationId xmlns:p14="http://schemas.microsoft.com/office/powerpoint/2010/main" val="284915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2B1333B-FEA0-4377-B7D5-FB4D2D7B81D4}"/>
              </a:ext>
            </a:extLst>
          </p:cNvPr>
          <p:cNvSpPr txBox="1"/>
          <p:nvPr/>
        </p:nvSpPr>
        <p:spPr>
          <a:xfrm>
            <a:off x="6095983" y="4150151"/>
            <a:ext cx="5811932" cy="2246769"/>
          </a:xfrm>
          <a:prstGeom prst="rect">
            <a:avLst/>
          </a:prstGeom>
          <a:noFill/>
        </p:spPr>
        <p:txBody>
          <a:bodyPr wrap="square" rtlCol="0">
            <a:spAutoFit/>
          </a:bodyPr>
          <a:lstStyle/>
          <a:p>
            <a:r>
              <a:rPr lang="en-US" sz="2800" dirty="0"/>
              <a:t>Anybody who knows me, knows that dance was my everything growing up. It was my hobby, my daily physical activity, and my passion.</a:t>
            </a:r>
          </a:p>
        </p:txBody>
      </p:sp>
      <p:pic>
        <p:nvPicPr>
          <p:cNvPr id="28" name="Picture Placeholder 27" descr="A group of women posing for a photo&#10;&#10;Description automatically generated with low confidence">
            <a:extLst>
              <a:ext uri="{FF2B5EF4-FFF2-40B4-BE49-F238E27FC236}">
                <a16:creationId xmlns:a16="http://schemas.microsoft.com/office/drawing/2014/main" id="{12AB8261-F46D-4D69-A79A-AFE003593884}"/>
              </a:ext>
            </a:extLst>
          </p:cNvPr>
          <p:cNvPicPr>
            <a:picLocks noGrp="1" noChangeAspect="1"/>
          </p:cNvPicPr>
          <p:nvPr>
            <p:ph type="pic" sz="quarter" idx="14"/>
          </p:nvPr>
        </p:nvPicPr>
        <p:blipFill>
          <a:blip r:embed="rId2"/>
          <a:srcRect l="20571" r="20571"/>
          <a:stretch>
            <a:fillRect/>
          </a:stretch>
        </p:blipFill>
        <p:spPr>
          <a:xfrm rot="5400000">
            <a:off x="6886575" y="-320675"/>
            <a:ext cx="3878263" cy="4941888"/>
          </a:xfrm>
        </p:spPr>
      </p:pic>
      <p:pic>
        <p:nvPicPr>
          <p:cNvPr id="9" name="Picture Placeholder 8" descr="A picture containing tennis, person, person, sport&#10;&#10;Description automatically generated">
            <a:extLst>
              <a:ext uri="{FF2B5EF4-FFF2-40B4-BE49-F238E27FC236}">
                <a16:creationId xmlns:a16="http://schemas.microsoft.com/office/drawing/2014/main" id="{1983273D-04EC-4E70-BFCE-977BA3D17866}"/>
              </a:ext>
            </a:extLst>
          </p:cNvPr>
          <p:cNvPicPr>
            <a:picLocks noGrp="1" noChangeAspect="1"/>
          </p:cNvPicPr>
          <p:nvPr>
            <p:ph type="pic" sz="quarter" idx="13"/>
          </p:nvPr>
        </p:nvPicPr>
        <p:blipFill>
          <a:blip r:embed="rId3"/>
          <a:srcRect t="9861" b="9861"/>
          <a:stretch>
            <a:fillRect/>
          </a:stretch>
        </p:blipFill>
        <p:spPr>
          <a:xfrm>
            <a:off x="-9153" y="0"/>
            <a:ext cx="6105136" cy="6240787"/>
          </a:xfrm>
        </p:spPr>
      </p:pic>
      <p:sp>
        <p:nvSpPr>
          <p:cNvPr id="2" name="TextBox 1">
            <a:extLst>
              <a:ext uri="{FF2B5EF4-FFF2-40B4-BE49-F238E27FC236}">
                <a16:creationId xmlns:a16="http://schemas.microsoft.com/office/drawing/2014/main" id="{679AF094-EBE3-4772-95F5-A29EEFEA897C}"/>
              </a:ext>
            </a:extLst>
          </p:cNvPr>
          <p:cNvSpPr txBox="1"/>
          <p:nvPr/>
        </p:nvSpPr>
        <p:spPr>
          <a:xfrm>
            <a:off x="284085" y="6240787"/>
            <a:ext cx="3906175" cy="230832"/>
          </a:xfrm>
          <a:prstGeom prst="rect">
            <a:avLst/>
          </a:prstGeom>
          <a:noFill/>
        </p:spPr>
        <p:txBody>
          <a:bodyPr wrap="square" rtlCol="0">
            <a:spAutoFit/>
          </a:bodyPr>
          <a:lstStyle/>
          <a:p>
            <a:r>
              <a:rPr lang="en-US" sz="900" dirty="0"/>
              <a:t>Prince George Dance Competition, Contemporary solo, 2018</a:t>
            </a:r>
          </a:p>
        </p:txBody>
      </p:sp>
    </p:spTree>
    <p:extLst>
      <p:ext uri="{BB962C8B-B14F-4D97-AF65-F5344CB8AC3E}">
        <p14:creationId xmlns:p14="http://schemas.microsoft.com/office/powerpoint/2010/main" val="1633727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FEED03-001B-4F0E-A429-4FD13D7B8033}"/>
              </a:ext>
            </a:extLst>
          </p:cNvPr>
          <p:cNvSpPr>
            <a:spLocks noGrp="1"/>
          </p:cNvSpPr>
          <p:nvPr>
            <p:ph type="sldNum" sz="quarter" idx="12"/>
          </p:nvPr>
        </p:nvSpPr>
        <p:spPr/>
        <p:txBody>
          <a:bodyPr/>
          <a:lstStyle/>
          <a:p>
            <a:fld id="{B9713C8C-8E70-45D5-AE59-23E60168254E}" type="slidenum">
              <a:rPr lang="en-US" smtClean="0"/>
              <a:t>4</a:t>
            </a:fld>
            <a:endParaRPr lang="en-US" dirty="0"/>
          </a:p>
        </p:txBody>
      </p:sp>
      <p:pic>
        <p:nvPicPr>
          <p:cNvPr id="7" name="IMG-3241">
            <a:hlinkClick r:id="" action="ppaction://media"/>
            <a:extLst>
              <a:ext uri="{FF2B5EF4-FFF2-40B4-BE49-F238E27FC236}">
                <a16:creationId xmlns:a16="http://schemas.microsoft.com/office/drawing/2014/main" id="{87FF99FC-D802-4744-97D5-6B58A1FAFC1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038350" y="1055472"/>
            <a:ext cx="8115300" cy="4577933"/>
          </a:xfrm>
        </p:spPr>
      </p:pic>
      <p:sp>
        <p:nvSpPr>
          <p:cNvPr id="8" name="TextBox 7">
            <a:extLst>
              <a:ext uri="{FF2B5EF4-FFF2-40B4-BE49-F238E27FC236}">
                <a16:creationId xmlns:a16="http://schemas.microsoft.com/office/drawing/2014/main" id="{D4CB89DB-9EE6-4AE3-804B-AFE70C12E4DE}"/>
              </a:ext>
            </a:extLst>
          </p:cNvPr>
          <p:cNvSpPr txBox="1"/>
          <p:nvPr/>
        </p:nvSpPr>
        <p:spPr>
          <a:xfrm>
            <a:off x="1768928" y="5992427"/>
            <a:ext cx="5856990" cy="369332"/>
          </a:xfrm>
          <a:prstGeom prst="rect">
            <a:avLst/>
          </a:prstGeom>
          <a:noFill/>
        </p:spPr>
        <p:txBody>
          <a:bodyPr wrap="square" rtlCol="0">
            <a:spAutoFit/>
          </a:bodyPr>
          <a:lstStyle/>
          <a:p>
            <a:r>
              <a:rPr lang="en-US" dirty="0"/>
              <a:t>Free Elements Dance Studio, 2017</a:t>
            </a:r>
          </a:p>
        </p:txBody>
      </p:sp>
    </p:spTree>
    <p:extLst>
      <p:ext uri="{BB962C8B-B14F-4D97-AF65-F5344CB8AC3E}">
        <p14:creationId xmlns:p14="http://schemas.microsoft.com/office/powerpoint/2010/main" val="39091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a:xfrm>
            <a:off x="171606" y="524654"/>
            <a:ext cx="4659313" cy="1104745"/>
          </a:xfrm>
        </p:spPr>
        <p:txBody>
          <a:bodyPr anchor="b">
            <a:normAutofit/>
          </a:bodyPr>
          <a:lstStyle/>
          <a:p>
            <a:r>
              <a:rPr lang="en-US" sz="5400" dirty="0"/>
              <a:t>Life-Skills</a:t>
            </a:r>
          </a:p>
        </p:txBody>
      </p:sp>
      <p:pic>
        <p:nvPicPr>
          <p:cNvPr id="10" name="Picture 9" descr="A picture containing tree, outdoor, grass, sky&#10;&#10;Description automatically generated">
            <a:extLst>
              <a:ext uri="{FF2B5EF4-FFF2-40B4-BE49-F238E27FC236}">
                <a16:creationId xmlns:a16="http://schemas.microsoft.com/office/drawing/2014/main" id="{987595B4-6851-4CA2-95D4-05788DA17067}"/>
              </a:ext>
            </a:extLst>
          </p:cNvPr>
          <p:cNvPicPr>
            <a:picLocks noChangeAspect="1"/>
          </p:cNvPicPr>
          <p:nvPr/>
        </p:nvPicPr>
        <p:blipFill>
          <a:blip r:embed="rId2"/>
          <a:stretch>
            <a:fillRect/>
          </a:stretch>
        </p:blipFill>
        <p:spPr>
          <a:xfrm>
            <a:off x="7059168" y="1333595"/>
            <a:ext cx="4489704" cy="4209097"/>
          </a:xfrm>
          <a:prstGeom prst="rect">
            <a:avLst/>
          </a:prstGeom>
          <a:noFill/>
        </p:spPr>
      </p:pic>
      <p:sp>
        <p:nvSpPr>
          <p:cNvPr id="7" name="Slide Number Placeholder 7">
            <a:extLst>
              <a:ext uri="{FF2B5EF4-FFF2-40B4-BE49-F238E27FC236}">
                <a16:creationId xmlns:a16="http://schemas.microsoft.com/office/drawing/2014/main" id="{F13D5288-11C4-425C-8C20-5E8A7E72677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90024A9-0184-448B-881E-CC722A916CB1}" type="slidenum">
              <a:rPr lang="en-US" smtClean="0"/>
              <a:pPr>
                <a:spcAft>
                  <a:spcPts val="600"/>
                </a:spcAft>
              </a:pPr>
              <a:t>5</a:t>
            </a:fld>
            <a:endParaRPr lang="en-US"/>
          </a:p>
        </p:txBody>
      </p:sp>
      <p:pic>
        <p:nvPicPr>
          <p:cNvPr id="4" name="Picture 3" descr="Text&#10;&#10;Description automatically generated">
            <a:extLst>
              <a:ext uri="{FF2B5EF4-FFF2-40B4-BE49-F238E27FC236}">
                <a16:creationId xmlns:a16="http://schemas.microsoft.com/office/drawing/2014/main" id="{A1EFFC87-81B2-4CFD-8C60-6A0CAE691A07}"/>
              </a:ext>
            </a:extLst>
          </p:cNvPr>
          <p:cNvPicPr>
            <a:picLocks noChangeAspect="1"/>
          </p:cNvPicPr>
          <p:nvPr/>
        </p:nvPicPr>
        <p:blipFill rotWithShape="1">
          <a:blip r:embed="rId3"/>
          <a:srcRect t="23260" b="11667"/>
          <a:stretch/>
        </p:blipFill>
        <p:spPr>
          <a:xfrm>
            <a:off x="66675" y="2593298"/>
            <a:ext cx="6618088" cy="3570860"/>
          </a:xfrm>
          <a:prstGeom prst="rect">
            <a:avLst/>
          </a:prstGeom>
        </p:spPr>
      </p:pic>
    </p:spTree>
    <p:extLst>
      <p:ext uri="{BB962C8B-B14F-4D97-AF65-F5344CB8AC3E}">
        <p14:creationId xmlns:p14="http://schemas.microsoft.com/office/powerpoint/2010/main" val="409331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E14B-AB0D-45EF-BB5F-1F707207F861}"/>
              </a:ext>
            </a:extLst>
          </p:cNvPr>
          <p:cNvSpPr>
            <a:spLocks noGrp="1"/>
          </p:cNvSpPr>
          <p:nvPr>
            <p:ph type="title"/>
          </p:nvPr>
        </p:nvSpPr>
        <p:spPr>
          <a:xfrm>
            <a:off x="3328416" y="2002536"/>
            <a:ext cx="5541264" cy="2148840"/>
          </a:xfrm>
        </p:spPr>
        <p:txBody>
          <a:bodyPr anchor="b">
            <a:normAutofit/>
          </a:bodyPr>
          <a:lstStyle/>
          <a:p>
            <a:r>
              <a:rPr lang="en-US" dirty="0"/>
              <a:t>But the biggest life skill that I gained was…</a:t>
            </a:r>
          </a:p>
        </p:txBody>
      </p:sp>
      <p:sp>
        <p:nvSpPr>
          <p:cNvPr id="7" name="Slide Number Placeholder 6">
            <a:extLst>
              <a:ext uri="{FF2B5EF4-FFF2-40B4-BE49-F238E27FC236}">
                <a16:creationId xmlns:a16="http://schemas.microsoft.com/office/drawing/2014/main" id="{38ABCF08-8931-441D-887A-C75C55F0A88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6</a:t>
            </a:fld>
            <a:endParaRPr lang="en-US"/>
          </a:p>
        </p:txBody>
      </p:sp>
    </p:spTree>
    <p:extLst>
      <p:ext uri="{BB962C8B-B14F-4D97-AF65-F5344CB8AC3E}">
        <p14:creationId xmlns:p14="http://schemas.microsoft.com/office/powerpoint/2010/main" val="356405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DD47-3961-4FC9-8FC4-140D0E4A4B3F}"/>
              </a:ext>
            </a:extLst>
          </p:cNvPr>
          <p:cNvSpPr>
            <a:spLocks noGrp="1"/>
          </p:cNvSpPr>
          <p:nvPr>
            <p:ph type="title"/>
          </p:nvPr>
        </p:nvSpPr>
        <p:spPr>
          <a:xfrm>
            <a:off x="838200" y="365125"/>
            <a:ext cx="10515600" cy="1325563"/>
          </a:xfrm>
        </p:spPr>
        <p:txBody>
          <a:bodyPr anchor="ctr">
            <a:normAutofit/>
          </a:bodyPr>
          <a:lstStyle/>
          <a:p>
            <a:r>
              <a:rPr lang="en-US" dirty="0"/>
              <a:t>Teamwork</a:t>
            </a:r>
          </a:p>
        </p:txBody>
      </p:sp>
      <p:pic>
        <p:nvPicPr>
          <p:cNvPr id="12" name="Picture 11" descr="A group of women dancing&#10;&#10;Description automatically generated with medium confidence">
            <a:extLst>
              <a:ext uri="{FF2B5EF4-FFF2-40B4-BE49-F238E27FC236}">
                <a16:creationId xmlns:a16="http://schemas.microsoft.com/office/drawing/2014/main" id="{6E50C99E-4590-4960-A8A8-CE7174655FE5}"/>
              </a:ext>
            </a:extLst>
          </p:cNvPr>
          <p:cNvPicPr>
            <a:picLocks noChangeAspect="1"/>
          </p:cNvPicPr>
          <p:nvPr/>
        </p:nvPicPr>
        <p:blipFill rotWithShape="1">
          <a:blip r:embed="rId2"/>
          <a:srcRect t="6356" r="-3" b="4947"/>
          <a:stretch/>
        </p:blipFill>
        <p:spPr>
          <a:xfrm>
            <a:off x="3101636" y="1354354"/>
            <a:ext cx="5988728" cy="5046058"/>
          </a:xfrm>
          <a:prstGeom prst="rect">
            <a:avLst/>
          </a:prstGeom>
          <a:noFill/>
        </p:spPr>
      </p:pic>
      <p:sp>
        <p:nvSpPr>
          <p:cNvPr id="5" name="Slide Number Placeholder 4">
            <a:extLst>
              <a:ext uri="{FF2B5EF4-FFF2-40B4-BE49-F238E27FC236}">
                <a16:creationId xmlns:a16="http://schemas.microsoft.com/office/drawing/2014/main" id="{3A5E90B8-2A77-4BD4-B97C-813168939E9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7</a:t>
            </a:fld>
            <a:endParaRPr lang="en-US"/>
          </a:p>
        </p:txBody>
      </p:sp>
      <p:sp>
        <p:nvSpPr>
          <p:cNvPr id="16" name="TextBox 15">
            <a:extLst>
              <a:ext uri="{FF2B5EF4-FFF2-40B4-BE49-F238E27FC236}">
                <a16:creationId xmlns:a16="http://schemas.microsoft.com/office/drawing/2014/main" id="{8B9ED477-32CC-42E5-A7B5-D2198D710BB6}"/>
              </a:ext>
            </a:extLst>
          </p:cNvPr>
          <p:cNvSpPr txBox="1"/>
          <p:nvPr/>
        </p:nvSpPr>
        <p:spPr>
          <a:xfrm>
            <a:off x="6227131" y="782860"/>
            <a:ext cx="4417381" cy="276999"/>
          </a:xfrm>
          <a:prstGeom prst="rect">
            <a:avLst/>
          </a:prstGeom>
          <a:noFill/>
        </p:spPr>
        <p:txBody>
          <a:bodyPr wrap="square" rtlCol="0">
            <a:spAutoFit/>
          </a:bodyPr>
          <a:lstStyle/>
          <a:p>
            <a:r>
              <a:rPr lang="en-US" sz="1200" dirty="0"/>
              <a:t>BC Annual Dance Competition, Prince Rupert, 2017</a:t>
            </a:r>
          </a:p>
        </p:txBody>
      </p:sp>
      <p:sp>
        <p:nvSpPr>
          <p:cNvPr id="3" name="TextBox 2">
            <a:extLst>
              <a:ext uri="{FF2B5EF4-FFF2-40B4-BE49-F238E27FC236}">
                <a16:creationId xmlns:a16="http://schemas.microsoft.com/office/drawing/2014/main" id="{E6D2129D-0221-4F98-B0FC-338E02A3328C}"/>
              </a:ext>
            </a:extLst>
          </p:cNvPr>
          <p:cNvSpPr txBox="1"/>
          <p:nvPr/>
        </p:nvSpPr>
        <p:spPr>
          <a:xfrm>
            <a:off x="6227131" y="457588"/>
            <a:ext cx="5592932" cy="307777"/>
          </a:xfrm>
          <a:prstGeom prst="rect">
            <a:avLst/>
          </a:prstGeom>
          <a:noFill/>
        </p:spPr>
        <p:txBody>
          <a:bodyPr wrap="square" rtlCol="0">
            <a:spAutoFit/>
          </a:bodyPr>
          <a:lstStyle/>
          <a:p>
            <a:r>
              <a:rPr lang="en-US" sz="1400" dirty="0"/>
              <a:t>“Loss” – Contemporary Large Group 16 and under</a:t>
            </a:r>
          </a:p>
        </p:txBody>
      </p:sp>
      <p:pic>
        <p:nvPicPr>
          <p:cNvPr id="6" name="Picture 5" descr="Graphical user interface&#10;&#10;Description automatically generated">
            <a:extLst>
              <a:ext uri="{FF2B5EF4-FFF2-40B4-BE49-F238E27FC236}">
                <a16:creationId xmlns:a16="http://schemas.microsoft.com/office/drawing/2014/main" id="{03BC6B85-A626-41A7-83E1-A92B2E27618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553495">
            <a:off x="8779320" y="1482572"/>
            <a:ext cx="2177339" cy="2983933"/>
          </a:xfrm>
          <a:prstGeom prst="rect">
            <a:avLst/>
          </a:prstGeom>
        </p:spPr>
      </p:pic>
    </p:spTree>
    <p:extLst>
      <p:ext uri="{BB962C8B-B14F-4D97-AF65-F5344CB8AC3E}">
        <p14:creationId xmlns:p14="http://schemas.microsoft.com/office/powerpoint/2010/main" val="1664438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girls in graduation gowns holding their hands up in the air&#10;&#10;Description automatically generated with low confidence">
            <a:extLst>
              <a:ext uri="{FF2B5EF4-FFF2-40B4-BE49-F238E27FC236}">
                <a16:creationId xmlns:a16="http://schemas.microsoft.com/office/drawing/2014/main" id="{8D112FB0-03F4-4BBF-9BBB-E0AC50F8D1D9}"/>
              </a:ext>
            </a:extLst>
          </p:cNvPr>
          <p:cNvPicPr>
            <a:picLocks noChangeAspect="1"/>
          </p:cNvPicPr>
          <p:nvPr/>
        </p:nvPicPr>
        <p:blipFill rotWithShape="1">
          <a:blip r:embed="rId2"/>
          <a:srcRect t="11492" r="1" b="1"/>
          <a:stretch/>
        </p:blipFill>
        <p:spPr>
          <a:xfrm>
            <a:off x="5575177" y="-12524"/>
            <a:ext cx="6616823" cy="4304440"/>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a:noFill/>
        </p:spPr>
      </p:pic>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a:xfrm>
            <a:off x="838199" y="-12525"/>
            <a:ext cx="4443984" cy="3190439"/>
          </a:xfrm>
        </p:spPr>
        <p:txBody>
          <a:bodyPr anchor="b">
            <a:normAutofit fontScale="90000"/>
          </a:bodyPr>
          <a:lstStyle/>
          <a:p>
            <a:r>
              <a:rPr lang="en-US" sz="6000" dirty="0"/>
              <a:t>What about when it ends?</a:t>
            </a:r>
          </a:p>
        </p:txBody>
      </p:sp>
      <p:sp>
        <p:nvSpPr>
          <p:cNvPr id="4" name="Content Placeholder 3">
            <a:extLst>
              <a:ext uri="{FF2B5EF4-FFF2-40B4-BE49-F238E27FC236}">
                <a16:creationId xmlns:a16="http://schemas.microsoft.com/office/drawing/2014/main" id="{177ABB57-CF87-4CED-8C9E-72E0D0377A62}"/>
              </a:ext>
            </a:extLst>
          </p:cNvPr>
          <p:cNvSpPr>
            <a:spLocks noGrp="1"/>
          </p:cNvSpPr>
          <p:nvPr>
            <p:ph type="body" sz="quarter" idx="13"/>
          </p:nvPr>
        </p:nvSpPr>
        <p:spPr>
          <a:xfrm>
            <a:off x="643327" y="3429000"/>
            <a:ext cx="5100962" cy="4167978"/>
          </a:xfrm>
        </p:spPr>
        <p:txBody>
          <a:bodyPr>
            <a:normAutofit/>
          </a:bodyPr>
          <a:lstStyle/>
          <a:p>
            <a:pPr>
              <a:lnSpc>
                <a:spcPct val="90000"/>
              </a:lnSpc>
            </a:pPr>
            <a:r>
              <a:rPr lang="en-US" dirty="0"/>
              <a:t>Having something that is your biggest passion and happiest place to be is a hard thing to lose. When I graduated, I felt lost without dance. </a:t>
            </a:r>
          </a:p>
          <a:p>
            <a:pPr>
              <a:lnSpc>
                <a:spcPct val="90000"/>
              </a:lnSpc>
            </a:pPr>
            <a:endParaRPr lang="en-US" dirty="0"/>
          </a:p>
        </p:txBody>
      </p:sp>
      <p:sp>
        <p:nvSpPr>
          <p:cNvPr id="14" name="Slide Number Placeholder 13" hidden="1">
            <a:extLst>
              <a:ext uri="{FF2B5EF4-FFF2-40B4-BE49-F238E27FC236}">
                <a16:creationId xmlns:a16="http://schemas.microsoft.com/office/drawing/2014/main" id="{7D2D9DB8-6AAC-452C-8711-DA2E869FD12D}"/>
              </a:ext>
            </a:extLst>
          </p:cNvPr>
          <p:cNvSpPr>
            <a:spLocks noGrp="1"/>
          </p:cNvSpPr>
          <p:nvPr>
            <p:ph type="sldNum" sz="quarter" idx="4294967295"/>
          </p:nvPr>
        </p:nvSpPr>
        <p:spPr>
          <a:xfrm>
            <a:off x="8610600" y="6356350"/>
            <a:ext cx="2743200" cy="365125"/>
          </a:xfrm>
        </p:spPr>
        <p:txBody>
          <a:bodyPr/>
          <a:lstStyle/>
          <a:p>
            <a:pPr>
              <a:spcAft>
                <a:spcPts val="600"/>
              </a:spcAft>
            </a:pPr>
            <a:fld id="{B9713C8C-8E70-45D5-AE59-23E60168254E}" type="slidenum">
              <a:rPr lang="en-US" smtClean="0"/>
              <a:pPr>
                <a:spcAft>
                  <a:spcPts val="600"/>
                </a:spcAft>
              </a:pPr>
              <a:t>8</a:t>
            </a:fld>
            <a:endParaRPr lang="en-US"/>
          </a:p>
        </p:txBody>
      </p:sp>
    </p:spTree>
    <p:extLst>
      <p:ext uri="{BB962C8B-B14F-4D97-AF65-F5344CB8AC3E}">
        <p14:creationId xmlns:p14="http://schemas.microsoft.com/office/powerpoint/2010/main" val="1497105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p:txBody>
          <a:bodyPr/>
          <a:lstStyle/>
          <a:p>
            <a:r>
              <a:rPr lang="en-US" dirty="0"/>
              <a:t>SO, WHAT DID I DO?</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fld id="{B9713C8C-8E70-45D5-AE59-23E60168254E}" type="slidenum">
              <a:rPr lang="en-US" smtClean="0"/>
              <a:t>9</a:t>
            </a:fld>
            <a:endParaRPr lang="en-US" dirty="0"/>
          </a:p>
        </p:txBody>
      </p:sp>
    </p:spTree>
    <p:extLst>
      <p:ext uri="{BB962C8B-B14F-4D97-AF65-F5344CB8AC3E}">
        <p14:creationId xmlns:p14="http://schemas.microsoft.com/office/powerpoint/2010/main" val="3079534048"/>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{3EC7B6FD-9D8E-4797-8B98-857EB89D7F3F}tf89080264_win32</Template>
  <TotalTime>364</TotalTime>
  <Words>491</Words>
  <Application>Microsoft Office PowerPoint</Application>
  <PresentationFormat>Widescreen</PresentationFormat>
  <Paragraphs>55</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Elephant</vt:lpstr>
      <vt:lpstr>Brush</vt:lpstr>
      <vt:lpstr>Emily Barron Educ. 401</vt:lpstr>
      <vt:lpstr>Dance is a sense of self-awareness, taking leaps and turns into the unknown of the world.  </vt:lpstr>
      <vt:lpstr>PowerPoint Presentation</vt:lpstr>
      <vt:lpstr>PowerPoint Presentation</vt:lpstr>
      <vt:lpstr>Life-Skills</vt:lpstr>
      <vt:lpstr>But the biggest life skill that I gained was…</vt:lpstr>
      <vt:lpstr>Teamwork</vt:lpstr>
      <vt:lpstr>What about when it ends?</vt:lpstr>
      <vt:lpstr>SO, WHAT DID I DO?</vt:lpstr>
      <vt:lpstr>I DID BOTH!</vt:lpstr>
      <vt:lpstr>PowerPoint Presentation</vt:lpstr>
      <vt:lpstr>How I got there…</vt:lpstr>
      <vt:lpstr>“Who am I?” -Contemporary Duet 15 and Under</vt:lpstr>
      <vt:lpstr>The Unknown…</vt:lpstr>
      <vt:lpstr>PowerPoint Presentation</vt:lpstr>
      <vt:lpstr>Sharing My Passion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Emily Barron Educ. 401</dc:title>
  <dc:creator>Emily Barron</dc:creator>
  <cp:lastModifiedBy>Emily Barron</cp:lastModifiedBy>
  <cp:revision>8</cp:revision>
  <dcterms:created xsi:type="dcterms:W3CDTF">2022-05-31T02:54:21Z</dcterms:created>
  <dcterms:modified xsi:type="dcterms:W3CDTF">2022-06-08T23:37:51Z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